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93" r:id="rId2"/>
  </p:sldMasterIdLst>
  <p:notesMasterIdLst>
    <p:notesMasterId r:id="rId20"/>
  </p:notesMasterIdLst>
  <p:sldIdLst>
    <p:sldId id="256" r:id="rId3"/>
    <p:sldId id="349" r:id="rId4"/>
    <p:sldId id="332" r:id="rId5"/>
    <p:sldId id="333" r:id="rId6"/>
    <p:sldId id="334" r:id="rId7"/>
    <p:sldId id="335" r:id="rId8"/>
    <p:sldId id="336" r:id="rId9"/>
    <p:sldId id="337" r:id="rId10"/>
    <p:sldId id="338" r:id="rId11"/>
    <p:sldId id="339" r:id="rId12"/>
    <p:sldId id="340" r:id="rId13"/>
    <p:sldId id="341" r:id="rId14"/>
    <p:sldId id="342" r:id="rId15"/>
    <p:sldId id="343" r:id="rId16"/>
    <p:sldId id="344" r:id="rId17"/>
    <p:sldId id="346" r:id="rId18"/>
    <p:sldId id="350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>
        <p:scale>
          <a:sx n="50" d="100"/>
          <a:sy n="50" d="100"/>
        </p:scale>
        <p:origin x="1500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BDEB45-C716-410D-A39B-59A9DC12596A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FD52C7-FE6D-493E-8D1A-BC344545B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904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0BF1E-67E0-C319-50BA-00D4E2F0A7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ECC263-5A9B-176A-2AE4-E8DE8DD27A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52C6DB-1881-213D-823B-40A2F4B15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E8041-865D-4883-B381-F89F2A7DA776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9610CE-49D8-76B8-36CB-B74A1D753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732DCD-C2B5-D494-4C3B-1FBCA3A55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A33B7-9342-485F-B5C8-622AC4E25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266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313B9-2121-9B71-C1E1-24556855C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727FC3-4E99-02BC-4E91-EAD82EA06F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13F5D2-35B2-90B1-D77E-6EA22C4C3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E8041-865D-4883-B381-F89F2A7DA776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36F845-AEFB-CEB9-5C8F-DB61CF691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E7AB0F-BA98-9E58-B33C-2E57AB2D9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A33B7-9342-485F-B5C8-622AC4E25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137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D6681A-9CE5-B7F4-3E59-9A3C3D7552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453048-1B6B-EE80-8545-4B0E7F5F4B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A2517-3810-BA29-FC4F-B713FD08F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E8041-865D-4883-B381-F89F2A7DA776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31AE1E-0B95-1624-A7AF-2A8C7A376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1FA156-E420-C6CA-68CF-DCF58519C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A33B7-9342-485F-B5C8-622AC4E25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5332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01V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E333B80D-9871-4BF5-834D-202815137F6F}"/>
              </a:ext>
            </a:extLst>
          </p:cNvPr>
          <p:cNvSpPr/>
          <p:nvPr userDrawn="1"/>
        </p:nvSpPr>
        <p:spPr>
          <a:xfrm>
            <a:off x="587375" y="-1"/>
            <a:ext cx="3373437" cy="41529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8A12A248-A253-479D-9025-EA656915B2E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90" y="125393"/>
            <a:ext cx="3365486" cy="4152900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endParaRPr lang="en-ID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1024B0-0921-4653-B244-DD1C4D7EC1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45367" y="584199"/>
            <a:ext cx="7059258" cy="3694093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5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98EA48-F0F1-4559-8320-92B0A8959D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45365" y="4386292"/>
            <a:ext cx="7059258" cy="142395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ID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13269A7-B0E7-4766-A676-0A4011D4BE7D}"/>
              </a:ext>
            </a:extLst>
          </p:cNvPr>
          <p:cNvSpPr/>
          <p:nvPr userDrawn="1"/>
        </p:nvSpPr>
        <p:spPr>
          <a:xfrm>
            <a:off x="587375" y="4857750"/>
            <a:ext cx="3373437" cy="2000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59AD306-A7EB-56A5-0710-BCB555093871}"/>
              </a:ext>
            </a:extLst>
          </p:cNvPr>
          <p:cNvSpPr/>
          <p:nvPr userDrawn="1"/>
        </p:nvSpPr>
        <p:spPr>
          <a:xfrm>
            <a:off x="4545364" y="4278292"/>
            <a:ext cx="1550635" cy="10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191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01V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E333B80D-9871-4BF5-834D-202815137F6F}"/>
              </a:ext>
            </a:extLst>
          </p:cNvPr>
          <p:cNvSpPr/>
          <p:nvPr userDrawn="1"/>
        </p:nvSpPr>
        <p:spPr>
          <a:xfrm>
            <a:off x="587375" y="584200"/>
            <a:ext cx="11017248" cy="56896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1024B0-0921-4653-B244-DD1C4D7EC1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8100" y="2099256"/>
            <a:ext cx="9575798" cy="2179036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98EA48-F0F1-4559-8320-92B0A8959D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08100" y="4386292"/>
            <a:ext cx="9575798" cy="142395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50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ID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59AD306-A7EB-56A5-0710-BCB555093871}"/>
              </a:ext>
            </a:extLst>
          </p:cNvPr>
          <p:cNvSpPr/>
          <p:nvPr userDrawn="1"/>
        </p:nvSpPr>
        <p:spPr>
          <a:xfrm>
            <a:off x="4885976" y="4278292"/>
            <a:ext cx="2420046" cy="1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570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01V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E333B80D-9871-4BF5-834D-202815137F6F}"/>
              </a:ext>
            </a:extLst>
          </p:cNvPr>
          <p:cNvSpPr/>
          <p:nvPr userDrawn="1"/>
        </p:nvSpPr>
        <p:spPr>
          <a:xfrm>
            <a:off x="587375" y="0"/>
            <a:ext cx="11017248" cy="42782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1024B0-0921-4653-B244-DD1C4D7EC1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8100" y="2099256"/>
            <a:ext cx="9575798" cy="2179036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98EA48-F0F1-4559-8320-92B0A8959D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08100" y="4386292"/>
            <a:ext cx="9575798" cy="142395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50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ID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59AD306-A7EB-56A5-0710-BCB555093871}"/>
              </a:ext>
            </a:extLst>
          </p:cNvPr>
          <p:cNvSpPr/>
          <p:nvPr userDrawn="1"/>
        </p:nvSpPr>
        <p:spPr>
          <a:xfrm>
            <a:off x="4885976" y="4278292"/>
            <a:ext cx="2420046" cy="1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lvl="0"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6164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S02V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E333B80D-9871-4BF5-834D-202815137F6F}"/>
              </a:ext>
            </a:extLst>
          </p:cNvPr>
          <p:cNvSpPr/>
          <p:nvPr userDrawn="1"/>
        </p:nvSpPr>
        <p:spPr>
          <a:xfrm>
            <a:off x="7016976" y="-1"/>
            <a:ext cx="4468583" cy="581025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8A12A248-A253-479D-9025-EA656915B2E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6572" y="154579"/>
            <a:ext cx="4458051" cy="5501090"/>
          </a:xfrm>
          <a:prstGeom prst="rect">
            <a:avLst/>
          </a:prstGeom>
          <a:solidFill>
            <a:schemeClr val="accent2"/>
          </a:solidFill>
        </p:spPr>
        <p:txBody>
          <a:bodyPr vert="horz" lIns="91440" tIns="45720" rIns="91440" bIns="45720" rtlCol="0" anchor="ctr">
            <a:noAutofit/>
          </a:bodyPr>
          <a:lstStyle>
            <a:lvl1pPr>
              <a:defRPr lang="en-ID" sz="1400" dirty="0"/>
            </a:lvl1pPr>
          </a:lstStyle>
          <a:p>
            <a:pPr lvl="0" algn="ctr"/>
            <a:endParaRPr lang="en-ID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1024B0-0921-4653-B244-DD1C4D7EC1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7380" y="584199"/>
            <a:ext cx="5508620" cy="3694093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98EA48-F0F1-4559-8320-92B0A8959D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7378" y="4386292"/>
            <a:ext cx="5508620" cy="142395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ID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59AD306-A7EB-56A5-0710-BCB555093871}"/>
              </a:ext>
            </a:extLst>
          </p:cNvPr>
          <p:cNvSpPr/>
          <p:nvPr userDrawn="1"/>
        </p:nvSpPr>
        <p:spPr>
          <a:xfrm>
            <a:off x="587377" y="4278292"/>
            <a:ext cx="1550635" cy="10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582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S02V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E333B80D-9871-4BF5-834D-202815137F6F}"/>
              </a:ext>
            </a:extLst>
          </p:cNvPr>
          <p:cNvSpPr/>
          <p:nvPr userDrawn="1"/>
        </p:nvSpPr>
        <p:spPr>
          <a:xfrm>
            <a:off x="0" y="1581954"/>
            <a:ext cx="12191999" cy="36940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1024B0-0921-4653-B244-DD1C4D7EC1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7379" y="1819275"/>
            <a:ext cx="11017243" cy="1801792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98EA48-F0F1-4559-8320-92B0A8959D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7377" y="3729067"/>
            <a:ext cx="11017247" cy="13096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50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ID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59AD306-A7EB-56A5-0710-BCB555093871}"/>
              </a:ext>
            </a:extLst>
          </p:cNvPr>
          <p:cNvSpPr/>
          <p:nvPr userDrawn="1"/>
        </p:nvSpPr>
        <p:spPr>
          <a:xfrm>
            <a:off x="5320683" y="3621067"/>
            <a:ext cx="1550635" cy="1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lvl="0"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663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S02V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E333B80D-9871-4BF5-834D-202815137F6F}"/>
              </a:ext>
            </a:extLst>
          </p:cNvPr>
          <p:cNvSpPr/>
          <p:nvPr userDrawn="1"/>
        </p:nvSpPr>
        <p:spPr>
          <a:xfrm>
            <a:off x="587374" y="1162050"/>
            <a:ext cx="11017252" cy="24590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1024B0-0921-4653-B244-DD1C4D7EC1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1526" y="1819275"/>
            <a:ext cx="10648950" cy="1801792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98EA48-F0F1-4559-8320-92B0A8959D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1524" y="3729067"/>
            <a:ext cx="10648954" cy="13096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50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ID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59AD306-A7EB-56A5-0710-BCB555093871}"/>
              </a:ext>
            </a:extLst>
          </p:cNvPr>
          <p:cNvSpPr/>
          <p:nvPr userDrawn="1"/>
        </p:nvSpPr>
        <p:spPr>
          <a:xfrm>
            <a:off x="5320683" y="3621067"/>
            <a:ext cx="1550635" cy="1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lvl="0"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467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S03V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4BDCF8FA-4C1D-9BFC-D8AE-5C17F966E3B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87375" y="1889609"/>
            <a:ext cx="753578" cy="753578"/>
          </a:xfr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algn="ctr">
              <a:defRPr lang="en-GB" sz="3600" b="1" dirty="0">
                <a:solidFill>
                  <a:schemeClr val="lt1"/>
                </a:solidFill>
              </a:defRPr>
            </a:lvl1pPr>
          </a:lstStyle>
          <a:p>
            <a:pPr lvl="0" algn="ctr"/>
            <a:r>
              <a:rPr lang="en-GB" dirty="0"/>
              <a:t>1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FAA4F31-FF90-45D7-B2DE-4071CF3B0D54}"/>
              </a:ext>
            </a:extLst>
          </p:cNvPr>
          <p:cNvSpPr/>
          <p:nvPr userDrawn="1"/>
        </p:nvSpPr>
        <p:spPr>
          <a:xfrm>
            <a:off x="0" y="0"/>
            <a:ext cx="1743077" cy="1743075"/>
          </a:xfrm>
          <a:custGeom>
            <a:avLst/>
            <a:gdLst>
              <a:gd name="connsiteX0" fmla="*/ 0 w 2267714"/>
              <a:gd name="connsiteY0" fmla="*/ 0 h 2267712"/>
              <a:gd name="connsiteX1" fmla="*/ 2263317 w 2267714"/>
              <a:gd name="connsiteY1" fmla="*/ 0 h 2267712"/>
              <a:gd name="connsiteX2" fmla="*/ 2267714 w 2267714"/>
              <a:gd name="connsiteY2" fmla="*/ 87089 h 2267712"/>
              <a:gd name="connsiteX3" fmla="*/ 87091 w 2267714"/>
              <a:gd name="connsiteY3" fmla="*/ 2267712 h 2267712"/>
              <a:gd name="connsiteX4" fmla="*/ 0 w 2267714"/>
              <a:gd name="connsiteY4" fmla="*/ 2263314 h 2267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7714" h="2267712">
                <a:moveTo>
                  <a:pt x="0" y="0"/>
                </a:moveTo>
                <a:lnTo>
                  <a:pt x="2263317" y="0"/>
                </a:lnTo>
                <a:lnTo>
                  <a:pt x="2267714" y="87089"/>
                </a:lnTo>
                <a:cubicBezTo>
                  <a:pt x="2267714" y="1291414"/>
                  <a:pt x="1291416" y="2267712"/>
                  <a:pt x="87091" y="2267712"/>
                </a:cubicBezTo>
                <a:lnTo>
                  <a:pt x="0" y="226331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0525E9-84FB-45C6-9CCA-A7C6F12B0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900112"/>
            <a:ext cx="11017250" cy="72866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79046D40-397F-56DE-33B8-0A18D572032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550986" y="1884844"/>
            <a:ext cx="4325939" cy="753578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0A59D80C-551C-725C-8B7C-24F4711202D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7375" y="3099813"/>
            <a:ext cx="753578" cy="753578"/>
          </a:xfr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algn="ctr">
              <a:defRPr lang="en-GB" sz="3600" b="1" dirty="0">
                <a:solidFill>
                  <a:schemeClr val="lt1"/>
                </a:solidFill>
              </a:defRPr>
            </a:lvl1pPr>
          </a:lstStyle>
          <a:p>
            <a:pPr lvl="0" algn="ctr"/>
            <a:r>
              <a:rPr lang="en-GB" dirty="0"/>
              <a:t>2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F7AA0954-82E4-2DAD-7CDC-61448C5F6FB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550986" y="3095048"/>
            <a:ext cx="4325939" cy="753578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25" name="Text Placeholder 7">
            <a:extLst>
              <a:ext uri="{FF2B5EF4-FFF2-40B4-BE49-F238E27FC236}">
                <a16:creationId xmlns:a16="http://schemas.microsoft.com/office/drawing/2014/main" id="{F31CC0B4-867A-1333-CE00-F90FB2CAB10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87375" y="4310017"/>
            <a:ext cx="753578" cy="753578"/>
          </a:xfr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algn="ctr">
              <a:defRPr lang="en-GB" sz="3600" b="1" dirty="0">
                <a:solidFill>
                  <a:schemeClr val="lt1"/>
                </a:solidFill>
              </a:defRPr>
            </a:lvl1pPr>
          </a:lstStyle>
          <a:p>
            <a:pPr lvl="0" algn="ctr"/>
            <a:r>
              <a:rPr lang="en-GB" dirty="0"/>
              <a:t>3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15CB68D2-0292-66D9-8CA2-611A07F41E9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550986" y="4305252"/>
            <a:ext cx="4325939" cy="753578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28" name="Text Placeholder 7">
            <a:extLst>
              <a:ext uri="{FF2B5EF4-FFF2-40B4-BE49-F238E27FC236}">
                <a16:creationId xmlns:a16="http://schemas.microsoft.com/office/drawing/2014/main" id="{C5E9DAD3-1973-7DDD-C39D-C25E4355803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87375" y="5520222"/>
            <a:ext cx="753578" cy="753578"/>
          </a:xfr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algn="ctr">
              <a:defRPr lang="en-GB" sz="3600" b="1" dirty="0">
                <a:solidFill>
                  <a:schemeClr val="lt1"/>
                </a:solidFill>
              </a:defRPr>
            </a:lvl1pPr>
          </a:lstStyle>
          <a:p>
            <a:pPr lvl="0" algn="ctr"/>
            <a:r>
              <a:rPr lang="en-GB" dirty="0"/>
              <a:t>4</a:t>
            </a:r>
          </a:p>
        </p:txBody>
      </p:sp>
      <p:sp>
        <p:nvSpPr>
          <p:cNvPr id="30" name="Text Placeholder 7">
            <a:extLst>
              <a:ext uri="{FF2B5EF4-FFF2-40B4-BE49-F238E27FC236}">
                <a16:creationId xmlns:a16="http://schemas.microsoft.com/office/drawing/2014/main" id="{BB2EEE4A-9F60-BC13-7389-5C6ABE10D46E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550986" y="5515457"/>
            <a:ext cx="4325939" cy="753578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1" name="Text Placeholder 7">
            <a:extLst>
              <a:ext uri="{FF2B5EF4-FFF2-40B4-BE49-F238E27FC236}">
                <a16:creationId xmlns:a16="http://schemas.microsoft.com/office/drawing/2014/main" id="{80BA4CCE-4622-D674-399D-036E98F6161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315075" y="1889609"/>
            <a:ext cx="753578" cy="753578"/>
          </a:xfr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algn="ctr">
              <a:defRPr lang="en-GB" sz="3600" b="1" dirty="0">
                <a:solidFill>
                  <a:schemeClr val="lt1"/>
                </a:solidFill>
              </a:defRPr>
            </a:lvl1pPr>
          </a:lstStyle>
          <a:p>
            <a:pPr lvl="0" algn="ctr"/>
            <a:r>
              <a:rPr lang="en-GB" dirty="0"/>
              <a:t>5</a:t>
            </a:r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BEC7F440-76A7-0A08-D512-D594C7FEA405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7278686" y="1884844"/>
            <a:ext cx="4325939" cy="753578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4" name="Text Placeholder 7">
            <a:extLst>
              <a:ext uri="{FF2B5EF4-FFF2-40B4-BE49-F238E27FC236}">
                <a16:creationId xmlns:a16="http://schemas.microsoft.com/office/drawing/2014/main" id="{EAD80685-DE91-D8A4-D019-BDA690450524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15075" y="3099813"/>
            <a:ext cx="753578" cy="753578"/>
          </a:xfr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algn="ctr">
              <a:defRPr lang="en-GB" sz="3600" b="1" dirty="0">
                <a:solidFill>
                  <a:schemeClr val="lt1"/>
                </a:solidFill>
              </a:defRPr>
            </a:lvl1pPr>
          </a:lstStyle>
          <a:p>
            <a:pPr lvl="0" algn="ctr"/>
            <a:r>
              <a:rPr lang="en-GB" dirty="0"/>
              <a:t>6</a:t>
            </a:r>
          </a:p>
        </p:txBody>
      </p:sp>
      <p:sp>
        <p:nvSpPr>
          <p:cNvPr id="36" name="Text Placeholder 7">
            <a:extLst>
              <a:ext uri="{FF2B5EF4-FFF2-40B4-BE49-F238E27FC236}">
                <a16:creationId xmlns:a16="http://schemas.microsoft.com/office/drawing/2014/main" id="{94D5B001-7EC8-CE55-DBB3-470FA298AA4F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7278686" y="3095048"/>
            <a:ext cx="4325939" cy="753578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7" name="Text Placeholder 7">
            <a:extLst>
              <a:ext uri="{FF2B5EF4-FFF2-40B4-BE49-F238E27FC236}">
                <a16:creationId xmlns:a16="http://schemas.microsoft.com/office/drawing/2014/main" id="{5CCC7C13-4DEA-093A-C56B-6B68A334314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15075" y="4310017"/>
            <a:ext cx="753578" cy="753578"/>
          </a:xfr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algn="ctr">
              <a:defRPr lang="en-GB" sz="3600" b="1" dirty="0">
                <a:solidFill>
                  <a:schemeClr val="lt1"/>
                </a:solidFill>
              </a:defRPr>
            </a:lvl1pPr>
          </a:lstStyle>
          <a:p>
            <a:pPr lvl="0" algn="ctr"/>
            <a:r>
              <a:rPr lang="en-US" dirty="0"/>
              <a:t>7</a:t>
            </a:r>
            <a:endParaRPr lang="en-GB" dirty="0"/>
          </a:p>
        </p:txBody>
      </p:sp>
      <p:sp>
        <p:nvSpPr>
          <p:cNvPr id="39" name="Text Placeholder 7">
            <a:extLst>
              <a:ext uri="{FF2B5EF4-FFF2-40B4-BE49-F238E27FC236}">
                <a16:creationId xmlns:a16="http://schemas.microsoft.com/office/drawing/2014/main" id="{DE4763C5-AB04-D0BB-BC2B-A0E144728228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7278686" y="4305252"/>
            <a:ext cx="4325939" cy="753578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0" name="Text Placeholder 7">
            <a:extLst>
              <a:ext uri="{FF2B5EF4-FFF2-40B4-BE49-F238E27FC236}">
                <a16:creationId xmlns:a16="http://schemas.microsoft.com/office/drawing/2014/main" id="{019E6F1B-C14A-F9FC-D881-B2CF75A3FB7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315075" y="5520222"/>
            <a:ext cx="753578" cy="753578"/>
          </a:xfr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algn="ctr">
              <a:defRPr lang="en-GB" sz="3600" b="1" dirty="0">
                <a:solidFill>
                  <a:schemeClr val="lt1"/>
                </a:solidFill>
              </a:defRPr>
            </a:lvl1pPr>
          </a:lstStyle>
          <a:p>
            <a:pPr lvl="0" algn="ctr"/>
            <a:r>
              <a:rPr lang="en-GB" dirty="0"/>
              <a:t>8</a:t>
            </a:r>
          </a:p>
        </p:txBody>
      </p:sp>
      <p:sp>
        <p:nvSpPr>
          <p:cNvPr id="42" name="Text Placeholder 7">
            <a:extLst>
              <a:ext uri="{FF2B5EF4-FFF2-40B4-BE49-F238E27FC236}">
                <a16:creationId xmlns:a16="http://schemas.microsoft.com/office/drawing/2014/main" id="{101049CB-1A56-606E-8D05-5A9A9A8E5904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7278686" y="5515457"/>
            <a:ext cx="4325939" cy="753578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7106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S03V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4BDCF8FA-4C1D-9BFC-D8AE-5C17F966E3B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948027" y="1889609"/>
            <a:ext cx="753578" cy="753578"/>
          </a:xfr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algn="ctr">
              <a:defRPr lang="en-GB" sz="3600" b="1" dirty="0">
                <a:solidFill>
                  <a:schemeClr val="lt1"/>
                </a:solidFill>
              </a:defRPr>
            </a:lvl1pPr>
          </a:lstStyle>
          <a:p>
            <a:pPr lvl="0" algn="ctr"/>
            <a:r>
              <a:rPr lang="en-GB" dirty="0"/>
              <a:t>1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FAA4F31-FF90-45D7-B2DE-4071CF3B0D54}"/>
              </a:ext>
            </a:extLst>
          </p:cNvPr>
          <p:cNvSpPr/>
          <p:nvPr userDrawn="1"/>
        </p:nvSpPr>
        <p:spPr>
          <a:xfrm>
            <a:off x="0" y="0"/>
            <a:ext cx="1743077" cy="1743075"/>
          </a:xfrm>
          <a:custGeom>
            <a:avLst/>
            <a:gdLst>
              <a:gd name="connsiteX0" fmla="*/ 0 w 2267714"/>
              <a:gd name="connsiteY0" fmla="*/ 0 h 2267712"/>
              <a:gd name="connsiteX1" fmla="*/ 2263317 w 2267714"/>
              <a:gd name="connsiteY1" fmla="*/ 0 h 2267712"/>
              <a:gd name="connsiteX2" fmla="*/ 2267714 w 2267714"/>
              <a:gd name="connsiteY2" fmla="*/ 87089 h 2267712"/>
              <a:gd name="connsiteX3" fmla="*/ 87091 w 2267714"/>
              <a:gd name="connsiteY3" fmla="*/ 2267712 h 2267712"/>
              <a:gd name="connsiteX4" fmla="*/ 0 w 2267714"/>
              <a:gd name="connsiteY4" fmla="*/ 2263314 h 2267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7714" h="2267712">
                <a:moveTo>
                  <a:pt x="0" y="0"/>
                </a:moveTo>
                <a:lnTo>
                  <a:pt x="2263317" y="0"/>
                </a:lnTo>
                <a:lnTo>
                  <a:pt x="2267714" y="87089"/>
                </a:lnTo>
                <a:cubicBezTo>
                  <a:pt x="2267714" y="1291414"/>
                  <a:pt x="1291416" y="2267712"/>
                  <a:pt x="87091" y="2267712"/>
                </a:cubicBezTo>
                <a:lnTo>
                  <a:pt x="0" y="226331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0525E9-84FB-45C6-9CCA-A7C6F12B0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900112"/>
            <a:ext cx="11017250" cy="72866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79046D40-397F-56DE-33B8-0A18D572032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911638" y="1884844"/>
            <a:ext cx="4692987" cy="753578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0A59D80C-551C-725C-8B7C-24F4711202D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948027" y="3099813"/>
            <a:ext cx="753578" cy="753578"/>
          </a:xfr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algn="ctr">
              <a:defRPr lang="en-GB" sz="3600" b="1" dirty="0">
                <a:solidFill>
                  <a:schemeClr val="lt1"/>
                </a:solidFill>
              </a:defRPr>
            </a:lvl1pPr>
          </a:lstStyle>
          <a:p>
            <a:pPr lvl="0" algn="ctr"/>
            <a:r>
              <a:rPr lang="en-GB" dirty="0"/>
              <a:t>2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F7AA0954-82E4-2DAD-7CDC-61448C5F6FB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911638" y="3095048"/>
            <a:ext cx="4692987" cy="753578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25" name="Text Placeholder 7">
            <a:extLst>
              <a:ext uri="{FF2B5EF4-FFF2-40B4-BE49-F238E27FC236}">
                <a16:creationId xmlns:a16="http://schemas.microsoft.com/office/drawing/2014/main" id="{F31CC0B4-867A-1333-CE00-F90FB2CAB10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948027" y="4310017"/>
            <a:ext cx="753578" cy="753578"/>
          </a:xfr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algn="ctr">
              <a:defRPr lang="en-GB" sz="3600" b="1" dirty="0">
                <a:solidFill>
                  <a:schemeClr val="lt1"/>
                </a:solidFill>
              </a:defRPr>
            </a:lvl1pPr>
          </a:lstStyle>
          <a:p>
            <a:pPr lvl="0" algn="ctr"/>
            <a:r>
              <a:rPr lang="en-GB" dirty="0"/>
              <a:t>3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15CB68D2-0292-66D9-8CA2-611A07F41E9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911638" y="4305252"/>
            <a:ext cx="4692987" cy="753578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28" name="Text Placeholder 7">
            <a:extLst>
              <a:ext uri="{FF2B5EF4-FFF2-40B4-BE49-F238E27FC236}">
                <a16:creationId xmlns:a16="http://schemas.microsoft.com/office/drawing/2014/main" id="{C5E9DAD3-1973-7DDD-C39D-C25E4355803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948027" y="5520222"/>
            <a:ext cx="753578" cy="753578"/>
          </a:xfr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algn="ctr">
              <a:defRPr lang="en-GB" sz="3600" b="1" dirty="0">
                <a:solidFill>
                  <a:schemeClr val="lt1"/>
                </a:solidFill>
              </a:defRPr>
            </a:lvl1pPr>
          </a:lstStyle>
          <a:p>
            <a:pPr lvl="0" algn="ctr"/>
            <a:r>
              <a:rPr lang="en-GB" dirty="0"/>
              <a:t>4</a:t>
            </a:r>
          </a:p>
        </p:txBody>
      </p:sp>
      <p:sp>
        <p:nvSpPr>
          <p:cNvPr id="30" name="Text Placeholder 7">
            <a:extLst>
              <a:ext uri="{FF2B5EF4-FFF2-40B4-BE49-F238E27FC236}">
                <a16:creationId xmlns:a16="http://schemas.microsoft.com/office/drawing/2014/main" id="{BB2EEE4A-9F60-BC13-7389-5C6ABE10D46E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911638" y="5515457"/>
            <a:ext cx="4692987" cy="753578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7BCAFF3-1EA2-2D5E-52F7-058EFC439DFD}"/>
              </a:ext>
            </a:extLst>
          </p:cNvPr>
          <p:cNvSpPr/>
          <p:nvPr userDrawn="1"/>
        </p:nvSpPr>
        <p:spPr>
          <a:xfrm>
            <a:off x="461982" y="4653800"/>
            <a:ext cx="1620000" cy="162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189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377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566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754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943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131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320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509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00C168-C6A3-CBB4-7DCD-EF4D1CC32B74}"/>
              </a:ext>
            </a:extLst>
          </p:cNvPr>
          <p:cNvSpPr/>
          <p:nvPr userDrawn="1"/>
        </p:nvSpPr>
        <p:spPr>
          <a:xfrm>
            <a:off x="3917126" y="1889609"/>
            <a:ext cx="1620000" cy="162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189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377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566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754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943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131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320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509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48AE1E1D-5338-6A91-AEBB-C3AB11D4B63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87375" y="2003909"/>
            <a:ext cx="4828191" cy="4144498"/>
          </a:xfrm>
          <a:prstGeom prst="rect">
            <a:avLst/>
          </a:prstGeom>
          <a:solidFill>
            <a:schemeClr val="accent2"/>
          </a:solidFill>
        </p:spPr>
        <p:txBody>
          <a:bodyPr vert="horz" lIns="91440" tIns="45720" rIns="91440" bIns="45720" rtlCol="0" anchor="ctr">
            <a:noAutofit/>
          </a:bodyPr>
          <a:lstStyle>
            <a:lvl1pPr>
              <a:defRPr lang="en-ID" sz="1400"/>
            </a:lvl1pPr>
          </a:lstStyle>
          <a:p>
            <a:pPr lvl="0"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42715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D6E37-7CFF-204C-D6F2-65EBC86E3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4219E3-332E-55C1-9378-7DDF2D9154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7D1909-9162-05B9-3D0A-5FAA8673B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E8041-865D-4883-B381-F89F2A7DA776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145D3-C1A9-CE58-20CE-69C77182F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EB77C1-BB93-DBBD-2C07-041B0F7DB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A33B7-9342-485F-B5C8-622AC4E25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4141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S04V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4BDCF8FA-4C1D-9BFC-D8AE-5C17F966E3B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667251" y="1889609"/>
            <a:ext cx="107950" cy="753578"/>
          </a:xfr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algn="ctr">
              <a:defRPr lang="en-GB" sz="1000" b="1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lvl="0" algn="ctr"/>
            <a:r>
              <a:rPr lang="en-US" dirty="0"/>
              <a:t>.</a:t>
            </a:r>
            <a:endParaRPr lang="en-GB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FAA4F31-FF90-45D7-B2DE-4071CF3B0D54}"/>
              </a:ext>
            </a:extLst>
          </p:cNvPr>
          <p:cNvSpPr/>
          <p:nvPr userDrawn="1"/>
        </p:nvSpPr>
        <p:spPr>
          <a:xfrm>
            <a:off x="0" y="0"/>
            <a:ext cx="1743077" cy="1743075"/>
          </a:xfrm>
          <a:custGeom>
            <a:avLst/>
            <a:gdLst>
              <a:gd name="connsiteX0" fmla="*/ 0 w 2267714"/>
              <a:gd name="connsiteY0" fmla="*/ 0 h 2267712"/>
              <a:gd name="connsiteX1" fmla="*/ 2263317 w 2267714"/>
              <a:gd name="connsiteY1" fmla="*/ 0 h 2267712"/>
              <a:gd name="connsiteX2" fmla="*/ 2267714 w 2267714"/>
              <a:gd name="connsiteY2" fmla="*/ 87089 h 2267712"/>
              <a:gd name="connsiteX3" fmla="*/ 87091 w 2267714"/>
              <a:gd name="connsiteY3" fmla="*/ 2267712 h 2267712"/>
              <a:gd name="connsiteX4" fmla="*/ 0 w 2267714"/>
              <a:gd name="connsiteY4" fmla="*/ 2263314 h 2267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7714" h="2267712">
                <a:moveTo>
                  <a:pt x="0" y="0"/>
                </a:moveTo>
                <a:lnTo>
                  <a:pt x="2263317" y="0"/>
                </a:lnTo>
                <a:lnTo>
                  <a:pt x="2267714" y="87089"/>
                </a:lnTo>
                <a:cubicBezTo>
                  <a:pt x="2267714" y="1291414"/>
                  <a:pt x="1291416" y="2267712"/>
                  <a:pt x="87091" y="2267712"/>
                </a:cubicBezTo>
                <a:lnTo>
                  <a:pt x="0" y="226331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0525E9-84FB-45C6-9CCA-A7C6F12B0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51" y="584200"/>
            <a:ext cx="6937375" cy="115887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79046D40-397F-56DE-33B8-0A18D572032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46652" y="1884844"/>
            <a:ext cx="6657974" cy="753578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293B3F5-F59B-7C3F-A953-D83BF1E9863E}"/>
              </a:ext>
            </a:extLst>
          </p:cNvPr>
          <p:cNvSpPr/>
          <p:nvPr userDrawn="1"/>
        </p:nvSpPr>
        <p:spPr>
          <a:xfrm>
            <a:off x="587375" y="4833800"/>
            <a:ext cx="1440000" cy="144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8DF470F1-2185-B184-78BF-4280296087E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2771" y="584200"/>
            <a:ext cx="3367106" cy="5564207"/>
          </a:xfrm>
          <a:prstGeom prst="rect">
            <a:avLst/>
          </a:prstGeom>
          <a:solidFill>
            <a:schemeClr val="accent2"/>
          </a:solidFill>
        </p:spPr>
        <p:txBody>
          <a:bodyPr vert="horz" lIns="91440" tIns="45720" rIns="91440" bIns="45720" rtlCol="0" anchor="ctr">
            <a:noAutofit/>
          </a:bodyPr>
          <a:lstStyle>
            <a:lvl1pPr>
              <a:defRPr lang="en-ID" sz="1400"/>
            </a:lvl1pPr>
          </a:lstStyle>
          <a:p>
            <a:pPr lvl="0" algn="ctr"/>
            <a:endParaRPr lang="en-ID" dirty="0"/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139508AC-A555-3AF1-8C16-1293891E1B4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67251" y="2799249"/>
            <a:ext cx="107950" cy="753578"/>
          </a:xfr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algn="ctr">
              <a:defRPr lang="en-GB" sz="1000" b="1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lvl="0" algn="ctr"/>
            <a:r>
              <a:rPr lang="en-US" dirty="0"/>
              <a:t>.</a:t>
            </a:r>
            <a:endParaRPr lang="en-GB" dirty="0"/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91B3922-EF7C-75BC-26A5-E3F399C35DA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946652" y="2794484"/>
            <a:ext cx="6657974" cy="753578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DAAA0C93-22FB-F901-A143-F75E121C9D7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667251" y="3708889"/>
            <a:ext cx="107950" cy="753578"/>
          </a:xfr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algn="ctr">
              <a:defRPr lang="en-GB" sz="1000" b="1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lvl="0" algn="ctr"/>
            <a:r>
              <a:rPr lang="en-US" dirty="0"/>
              <a:t>.</a:t>
            </a:r>
            <a:endParaRPr lang="en-GB" dirty="0"/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95BFD1B9-B6FC-0C76-D38F-833EA218709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946652" y="3704124"/>
            <a:ext cx="6657974" cy="753578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0DE83CB3-4FF4-BC67-E70E-D08DB7E7C1C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67251" y="4618529"/>
            <a:ext cx="107950" cy="753578"/>
          </a:xfr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algn="ctr">
              <a:defRPr lang="en-GB" sz="1000" b="1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lvl="0" algn="ctr"/>
            <a:r>
              <a:rPr lang="en-US" dirty="0"/>
              <a:t>.</a:t>
            </a:r>
            <a:endParaRPr lang="en-GB" dirty="0"/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537D5842-5861-D0AB-650A-B050D51FF6D4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946652" y="4613764"/>
            <a:ext cx="6657974" cy="753578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1C8F732A-D082-92DB-9548-1D313806D96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667251" y="5528167"/>
            <a:ext cx="107950" cy="753578"/>
          </a:xfr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algn="ctr">
              <a:defRPr lang="en-GB" sz="1000" b="1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lvl="0" algn="ctr"/>
            <a:r>
              <a:rPr lang="en-US" dirty="0"/>
              <a:t>.</a:t>
            </a:r>
            <a:endParaRPr lang="en-GB" dirty="0"/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B46B6DDF-FBB0-68BC-EDB9-5038752A300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4946652" y="5523402"/>
            <a:ext cx="6657974" cy="753578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98023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S04V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8AF77713-F434-F5D2-6BED-BEAD7DF89ED0}"/>
              </a:ext>
            </a:extLst>
          </p:cNvPr>
          <p:cNvSpPr/>
          <p:nvPr userDrawn="1"/>
        </p:nvSpPr>
        <p:spPr>
          <a:xfrm>
            <a:off x="1" y="1609842"/>
            <a:ext cx="1838327" cy="3638316"/>
          </a:xfrm>
          <a:custGeom>
            <a:avLst/>
            <a:gdLst>
              <a:gd name="connsiteX0" fmla="*/ 19169 w 1838327"/>
              <a:gd name="connsiteY0" fmla="*/ 0 h 3638316"/>
              <a:gd name="connsiteX1" fmla="*/ 1838327 w 1838327"/>
              <a:gd name="connsiteY1" fmla="*/ 1819158 h 3638316"/>
              <a:gd name="connsiteX2" fmla="*/ 19169 w 1838327"/>
              <a:gd name="connsiteY2" fmla="*/ 3638316 h 3638316"/>
              <a:gd name="connsiteX3" fmla="*/ 0 w 1838327"/>
              <a:gd name="connsiteY3" fmla="*/ 3637348 h 3638316"/>
              <a:gd name="connsiteX4" fmla="*/ 0 w 1838327"/>
              <a:gd name="connsiteY4" fmla="*/ 968 h 3638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38327" h="3638316">
                <a:moveTo>
                  <a:pt x="19169" y="0"/>
                </a:moveTo>
                <a:cubicBezTo>
                  <a:pt x="1023862" y="0"/>
                  <a:pt x="1838327" y="814465"/>
                  <a:pt x="1838327" y="1819158"/>
                </a:cubicBezTo>
                <a:cubicBezTo>
                  <a:pt x="1838327" y="2823851"/>
                  <a:pt x="1023862" y="3638316"/>
                  <a:pt x="19169" y="3638316"/>
                </a:cubicBezTo>
                <a:lnTo>
                  <a:pt x="0" y="3637348"/>
                </a:lnTo>
                <a:lnTo>
                  <a:pt x="0" y="96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4BDCF8FA-4C1D-9BFC-D8AE-5C17F966E3B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425702" y="588965"/>
            <a:ext cx="107950" cy="933684"/>
          </a:xfr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algn="ctr">
              <a:defRPr lang="en-GB" sz="1000" b="1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lvl="0" algn="ctr"/>
            <a:r>
              <a:rPr lang="en-US" dirty="0"/>
              <a:t>.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0525E9-84FB-45C6-9CCA-A7C6F12B0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-1540671" y="2709068"/>
            <a:ext cx="5695958" cy="1439864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79046D40-397F-56DE-33B8-0A18D572032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705103" y="584200"/>
            <a:ext cx="8899522" cy="93368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139508AC-A555-3AF1-8C16-1293891E1B4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425702" y="1776753"/>
            <a:ext cx="107950" cy="933684"/>
          </a:xfr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algn="ctr">
              <a:defRPr lang="en-GB" sz="1000" b="1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lvl="0" algn="ctr"/>
            <a:r>
              <a:rPr lang="en-US" dirty="0"/>
              <a:t>.</a:t>
            </a:r>
            <a:endParaRPr lang="en-GB" dirty="0"/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91B3922-EF7C-75BC-26A5-E3F399C35DA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705103" y="1771988"/>
            <a:ext cx="8899522" cy="93368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DAAA0C93-22FB-F901-A143-F75E121C9D7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425702" y="2964541"/>
            <a:ext cx="107950" cy="933684"/>
          </a:xfr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algn="ctr">
              <a:defRPr lang="en-GB" sz="1000" b="1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lvl="0" algn="ctr"/>
            <a:r>
              <a:rPr lang="en-US" dirty="0"/>
              <a:t>.</a:t>
            </a:r>
            <a:endParaRPr lang="en-GB" dirty="0"/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95BFD1B9-B6FC-0C76-D38F-833EA218709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705103" y="2959776"/>
            <a:ext cx="8899522" cy="93368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0DE83CB3-4FF4-BC67-E70E-D08DB7E7C1C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425702" y="4152329"/>
            <a:ext cx="107950" cy="933684"/>
          </a:xfr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algn="ctr">
              <a:defRPr lang="en-GB" sz="1000" b="1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lvl="0" algn="ctr"/>
            <a:r>
              <a:rPr lang="en-US" dirty="0"/>
              <a:t>.</a:t>
            </a:r>
            <a:endParaRPr lang="en-GB" dirty="0"/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537D5842-5861-D0AB-650A-B050D51FF6D4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2705103" y="4147564"/>
            <a:ext cx="8899522" cy="93368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1C8F732A-D082-92DB-9548-1D313806D96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425702" y="5340116"/>
            <a:ext cx="107950" cy="933684"/>
          </a:xfr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algn="ctr">
              <a:defRPr lang="en-GB" sz="1000" b="1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lvl="0" algn="ctr"/>
            <a:r>
              <a:rPr lang="en-US" dirty="0"/>
              <a:t>.</a:t>
            </a:r>
            <a:endParaRPr lang="en-GB" dirty="0"/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B46B6DDF-FBB0-68BC-EDB9-5038752A300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05103" y="5335351"/>
            <a:ext cx="8899522" cy="93368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5512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S04V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4BDCF8FA-4C1D-9BFC-D8AE-5C17F966E3B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 rot="5400000">
            <a:off x="1474152" y="1325645"/>
            <a:ext cx="107950" cy="1881505"/>
          </a:xfr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algn="ctr">
              <a:defRPr lang="en-GB" sz="1000" b="1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lvl="0" algn="ctr"/>
            <a:r>
              <a:rPr lang="en-US" dirty="0"/>
              <a:t>.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0525E9-84FB-45C6-9CCA-A7C6F12B0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84200"/>
            <a:ext cx="11017251" cy="1158875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79046D40-397F-56DE-33B8-0A18D572032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87374" y="2320372"/>
            <a:ext cx="1881505" cy="2861228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139508AC-A555-3AF1-8C16-1293891E1B4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 rot="5400000">
            <a:off x="3758088" y="1325645"/>
            <a:ext cx="107950" cy="1881505"/>
          </a:xfr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algn="ctr">
              <a:defRPr lang="en-GB" sz="1000" b="1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lvl="0" algn="ctr"/>
            <a:r>
              <a:rPr lang="en-US" dirty="0"/>
              <a:t>.</a:t>
            </a:r>
            <a:endParaRPr lang="en-GB" dirty="0"/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91B3922-EF7C-75BC-26A5-E3F399C35DA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871310" y="2320372"/>
            <a:ext cx="1881505" cy="2861228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DAAA0C93-22FB-F901-A143-F75E121C9D7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 rot="5400000">
            <a:off x="6042024" y="1325645"/>
            <a:ext cx="107950" cy="1881505"/>
          </a:xfr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algn="ctr">
              <a:defRPr lang="en-GB" sz="1000" b="1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lvl="0" algn="ctr"/>
            <a:r>
              <a:rPr lang="en-US" dirty="0"/>
              <a:t>.</a:t>
            </a:r>
            <a:endParaRPr lang="en-GB" dirty="0"/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95BFD1B9-B6FC-0C76-D38F-833EA218709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155246" y="2320372"/>
            <a:ext cx="1881505" cy="2861228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0DE83CB3-4FF4-BC67-E70E-D08DB7E7C1C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 rot="5400000">
            <a:off x="8325960" y="1325645"/>
            <a:ext cx="107950" cy="1881505"/>
          </a:xfr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algn="ctr">
              <a:defRPr lang="en-GB" sz="1000" b="1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lvl="0" algn="ctr"/>
            <a:r>
              <a:rPr lang="en-US" dirty="0"/>
              <a:t>.</a:t>
            </a:r>
            <a:endParaRPr lang="en-GB" dirty="0"/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537D5842-5861-D0AB-650A-B050D51FF6D4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7439182" y="2320372"/>
            <a:ext cx="1881505" cy="2861228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1C8F732A-D082-92DB-9548-1D313806D96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 rot="5400000">
            <a:off x="10609897" y="1325646"/>
            <a:ext cx="107950" cy="1881505"/>
          </a:xfr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algn="ctr">
              <a:defRPr lang="en-GB" sz="1000" b="1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lvl="0" algn="ctr"/>
            <a:r>
              <a:rPr lang="en-US" dirty="0"/>
              <a:t>.</a:t>
            </a:r>
            <a:endParaRPr lang="en-GB" dirty="0"/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B46B6DDF-FBB0-68BC-EDB9-5038752A300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723119" y="2320373"/>
            <a:ext cx="1881505" cy="2861228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80216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Us S05V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F9BDC26C-8299-B910-EF50-85A08F71504F}"/>
              </a:ext>
            </a:extLst>
          </p:cNvPr>
          <p:cNvSpPr/>
          <p:nvPr userDrawn="1"/>
        </p:nvSpPr>
        <p:spPr>
          <a:xfrm>
            <a:off x="1" y="1609842"/>
            <a:ext cx="1838327" cy="3638316"/>
          </a:xfrm>
          <a:custGeom>
            <a:avLst/>
            <a:gdLst>
              <a:gd name="connsiteX0" fmla="*/ 19169 w 1838327"/>
              <a:gd name="connsiteY0" fmla="*/ 0 h 3638316"/>
              <a:gd name="connsiteX1" fmla="*/ 1838327 w 1838327"/>
              <a:gd name="connsiteY1" fmla="*/ 1819158 h 3638316"/>
              <a:gd name="connsiteX2" fmla="*/ 19169 w 1838327"/>
              <a:gd name="connsiteY2" fmla="*/ 3638316 h 3638316"/>
              <a:gd name="connsiteX3" fmla="*/ 0 w 1838327"/>
              <a:gd name="connsiteY3" fmla="*/ 3637348 h 3638316"/>
              <a:gd name="connsiteX4" fmla="*/ 0 w 1838327"/>
              <a:gd name="connsiteY4" fmla="*/ 968 h 3638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38327" h="3638316">
                <a:moveTo>
                  <a:pt x="19169" y="0"/>
                </a:moveTo>
                <a:cubicBezTo>
                  <a:pt x="1023862" y="0"/>
                  <a:pt x="1838327" y="814465"/>
                  <a:pt x="1838327" y="1819158"/>
                </a:cubicBezTo>
                <a:cubicBezTo>
                  <a:pt x="1838327" y="2823851"/>
                  <a:pt x="1023862" y="3638316"/>
                  <a:pt x="19169" y="3638316"/>
                </a:cubicBezTo>
                <a:lnTo>
                  <a:pt x="0" y="3637348"/>
                </a:lnTo>
                <a:lnTo>
                  <a:pt x="0" y="96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0525E9-84FB-45C6-9CCA-A7C6F12B0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1" y="2331077"/>
            <a:ext cx="4362452" cy="219584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01614C68-FDBB-C111-CC6D-C9CD918DE9EA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6096000" y="1206565"/>
            <a:ext cx="75565" cy="747251"/>
          </a:xfr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algn="ctr">
              <a:defRPr lang="en-GB" sz="1000" b="1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lvl="0" algn="ctr"/>
            <a:endParaRPr lang="en-GB" dirty="0"/>
          </a:p>
        </p:txBody>
      </p:sp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B34F0E4C-A102-7FB3-DA56-605994BB4A9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22057" y="1600143"/>
            <a:ext cx="5282568" cy="353673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1" name="Text Placeholder 7">
            <a:extLst>
              <a:ext uri="{FF2B5EF4-FFF2-40B4-BE49-F238E27FC236}">
                <a16:creationId xmlns:a16="http://schemas.microsoft.com/office/drawing/2014/main" id="{BB35C661-AF3B-3FC9-CDCC-DD6D4EE5394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322057" y="1206565"/>
            <a:ext cx="5282568" cy="3600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Website</a:t>
            </a:r>
          </a:p>
        </p:txBody>
      </p:sp>
      <p:sp>
        <p:nvSpPr>
          <p:cNvPr id="41" name="Text Placeholder 7">
            <a:extLst>
              <a:ext uri="{FF2B5EF4-FFF2-40B4-BE49-F238E27FC236}">
                <a16:creationId xmlns:a16="http://schemas.microsoft.com/office/drawing/2014/main" id="{D2109F74-4C70-1E9B-757C-ADC29EC846C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6096000" y="2435290"/>
            <a:ext cx="75565" cy="747251"/>
          </a:xfr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algn="ctr">
              <a:defRPr lang="en-GB" sz="1000" b="1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lvl="0" algn="ctr"/>
            <a:endParaRPr lang="en-GB" dirty="0"/>
          </a:p>
        </p:txBody>
      </p:sp>
      <p:sp>
        <p:nvSpPr>
          <p:cNvPr id="42" name="Text Placeholder 2">
            <a:extLst>
              <a:ext uri="{FF2B5EF4-FFF2-40B4-BE49-F238E27FC236}">
                <a16:creationId xmlns:a16="http://schemas.microsoft.com/office/drawing/2014/main" id="{AD50E6BA-249D-3966-8242-DD4F8350E3AE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6322057" y="2828868"/>
            <a:ext cx="5282568" cy="353673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3" name="Text Placeholder 7">
            <a:extLst>
              <a:ext uri="{FF2B5EF4-FFF2-40B4-BE49-F238E27FC236}">
                <a16:creationId xmlns:a16="http://schemas.microsoft.com/office/drawing/2014/main" id="{97D5E9CC-686E-4DF0-97CF-52A9A2F9B8E2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6322057" y="2435290"/>
            <a:ext cx="5282568" cy="3600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Email</a:t>
            </a:r>
          </a:p>
        </p:txBody>
      </p:sp>
      <p:sp>
        <p:nvSpPr>
          <p:cNvPr id="44" name="Text Placeholder 7">
            <a:extLst>
              <a:ext uri="{FF2B5EF4-FFF2-40B4-BE49-F238E27FC236}">
                <a16:creationId xmlns:a16="http://schemas.microsoft.com/office/drawing/2014/main" id="{2A61ED0E-0A4A-AC57-F434-F6BBB3B78231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6096000" y="3664015"/>
            <a:ext cx="75565" cy="747251"/>
          </a:xfr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algn="ctr">
              <a:defRPr lang="en-GB" sz="1000" b="1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lvl="0" algn="ctr"/>
            <a:endParaRPr lang="en-GB" dirty="0"/>
          </a:p>
        </p:txBody>
      </p:sp>
      <p:sp>
        <p:nvSpPr>
          <p:cNvPr id="45" name="Text Placeholder 2">
            <a:extLst>
              <a:ext uri="{FF2B5EF4-FFF2-40B4-BE49-F238E27FC236}">
                <a16:creationId xmlns:a16="http://schemas.microsoft.com/office/drawing/2014/main" id="{40815D57-2D27-9A48-A049-486C224B49E6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6322057" y="4057593"/>
            <a:ext cx="5282568" cy="353673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6" name="Text Placeholder 7">
            <a:extLst>
              <a:ext uri="{FF2B5EF4-FFF2-40B4-BE49-F238E27FC236}">
                <a16:creationId xmlns:a16="http://schemas.microsoft.com/office/drawing/2014/main" id="{616DB3A9-450A-C10E-31B1-FC2364F7747F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322057" y="3664015"/>
            <a:ext cx="5282568" cy="3600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Phone Number</a:t>
            </a:r>
          </a:p>
        </p:txBody>
      </p:sp>
      <p:sp>
        <p:nvSpPr>
          <p:cNvPr id="47" name="Text Placeholder 7">
            <a:extLst>
              <a:ext uri="{FF2B5EF4-FFF2-40B4-BE49-F238E27FC236}">
                <a16:creationId xmlns:a16="http://schemas.microsoft.com/office/drawing/2014/main" id="{6CFDB8A9-E7ED-A496-D955-EC4AA9B9E157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6096000" y="4892740"/>
            <a:ext cx="75565" cy="747251"/>
          </a:xfr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algn="ctr">
              <a:defRPr lang="en-GB" sz="1000" b="1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lvl="0" algn="ctr"/>
            <a:endParaRPr lang="en-GB" dirty="0"/>
          </a:p>
        </p:txBody>
      </p:sp>
      <p:sp>
        <p:nvSpPr>
          <p:cNvPr id="48" name="Text Placeholder 2">
            <a:extLst>
              <a:ext uri="{FF2B5EF4-FFF2-40B4-BE49-F238E27FC236}">
                <a16:creationId xmlns:a16="http://schemas.microsoft.com/office/drawing/2014/main" id="{95F61A35-347B-6E05-34CB-9EA27C05032E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6322057" y="5286318"/>
            <a:ext cx="5282568" cy="353673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9" name="Text Placeholder 7">
            <a:extLst>
              <a:ext uri="{FF2B5EF4-FFF2-40B4-BE49-F238E27FC236}">
                <a16:creationId xmlns:a16="http://schemas.microsoft.com/office/drawing/2014/main" id="{CF64AFD7-D2E0-6E08-3D73-92A20508657D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322057" y="4892740"/>
            <a:ext cx="5282568" cy="3600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Location</a:t>
            </a:r>
          </a:p>
        </p:txBody>
      </p:sp>
    </p:spTree>
    <p:extLst>
      <p:ext uri="{BB962C8B-B14F-4D97-AF65-F5344CB8AC3E}">
        <p14:creationId xmlns:p14="http://schemas.microsoft.com/office/powerpoint/2010/main" val="3716596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Us S05V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 Placeholder 93">
            <a:extLst>
              <a:ext uri="{FF2B5EF4-FFF2-40B4-BE49-F238E27FC236}">
                <a16:creationId xmlns:a16="http://schemas.microsoft.com/office/drawing/2014/main" id="{D9BF0405-AD83-547B-0BC8-7E0A284143E2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5839091" y="1491191"/>
            <a:ext cx="513817" cy="513817"/>
          </a:xfrm>
          <a:custGeom>
            <a:avLst/>
            <a:gdLst>
              <a:gd name="connsiteX0" fmla="*/ 391447 w 513817"/>
              <a:gd name="connsiteY0" fmla="*/ 270430 h 513817"/>
              <a:gd name="connsiteX1" fmla="*/ 294093 w 513817"/>
              <a:gd name="connsiteY1" fmla="*/ 469872 h 513817"/>
              <a:gd name="connsiteX2" fmla="*/ 472576 w 513817"/>
              <a:gd name="connsiteY2" fmla="*/ 270430 h 513817"/>
              <a:gd name="connsiteX3" fmla="*/ 270430 w 513817"/>
              <a:gd name="connsiteY3" fmla="*/ 270430 h 513817"/>
              <a:gd name="connsiteX4" fmla="*/ 270430 w 513817"/>
              <a:gd name="connsiteY4" fmla="*/ 456351 h 513817"/>
              <a:gd name="connsiteX5" fmla="*/ 364404 w 513817"/>
              <a:gd name="connsiteY5" fmla="*/ 270430 h 513817"/>
              <a:gd name="connsiteX6" fmla="*/ 149413 w 513817"/>
              <a:gd name="connsiteY6" fmla="*/ 270430 h 513817"/>
              <a:gd name="connsiteX7" fmla="*/ 243387 w 513817"/>
              <a:gd name="connsiteY7" fmla="*/ 456351 h 513817"/>
              <a:gd name="connsiteX8" fmla="*/ 243387 w 513817"/>
              <a:gd name="connsiteY8" fmla="*/ 270430 h 513817"/>
              <a:gd name="connsiteX9" fmla="*/ 41241 w 513817"/>
              <a:gd name="connsiteY9" fmla="*/ 270430 h 513817"/>
              <a:gd name="connsiteX10" fmla="*/ 219724 w 513817"/>
              <a:gd name="connsiteY10" fmla="*/ 469872 h 513817"/>
              <a:gd name="connsiteX11" fmla="*/ 122370 w 513817"/>
              <a:gd name="connsiteY11" fmla="*/ 270430 h 513817"/>
              <a:gd name="connsiteX12" fmla="*/ 270430 w 513817"/>
              <a:gd name="connsiteY12" fmla="*/ 57466 h 513817"/>
              <a:gd name="connsiteX13" fmla="*/ 270430 w 513817"/>
              <a:gd name="connsiteY13" fmla="*/ 243387 h 513817"/>
              <a:gd name="connsiteX14" fmla="*/ 364404 w 513817"/>
              <a:gd name="connsiteY14" fmla="*/ 243387 h 513817"/>
              <a:gd name="connsiteX15" fmla="*/ 270430 w 513817"/>
              <a:gd name="connsiteY15" fmla="*/ 57466 h 513817"/>
              <a:gd name="connsiteX16" fmla="*/ 243387 w 513817"/>
              <a:gd name="connsiteY16" fmla="*/ 57466 h 513817"/>
              <a:gd name="connsiteX17" fmla="*/ 149413 w 513817"/>
              <a:gd name="connsiteY17" fmla="*/ 243387 h 513817"/>
              <a:gd name="connsiteX18" fmla="*/ 243387 w 513817"/>
              <a:gd name="connsiteY18" fmla="*/ 243387 h 513817"/>
              <a:gd name="connsiteX19" fmla="*/ 294093 w 513817"/>
              <a:gd name="connsiteY19" fmla="*/ 43945 h 513817"/>
              <a:gd name="connsiteX20" fmla="*/ 391447 w 513817"/>
              <a:gd name="connsiteY20" fmla="*/ 243387 h 513817"/>
              <a:gd name="connsiteX21" fmla="*/ 472576 w 513817"/>
              <a:gd name="connsiteY21" fmla="*/ 243387 h 513817"/>
              <a:gd name="connsiteX22" fmla="*/ 294093 w 513817"/>
              <a:gd name="connsiteY22" fmla="*/ 43945 h 513817"/>
              <a:gd name="connsiteX23" fmla="*/ 219724 w 513817"/>
              <a:gd name="connsiteY23" fmla="*/ 43945 h 513817"/>
              <a:gd name="connsiteX24" fmla="*/ 41241 w 513817"/>
              <a:gd name="connsiteY24" fmla="*/ 243387 h 513817"/>
              <a:gd name="connsiteX25" fmla="*/ 122370 w 513817"/>
              <a:gd name="connsiteY25" fmla="*/ 243387 h 513817"/>
              <a:gd name="connsiteX26" fmla="*/ 219724 w 513817"/>
              <a:gd name="connsiteY26" fmla="*/ 43945 h 513817"/>
              <a:gd name="connsiteX27" fmla="*/ 256909 w 513817"/>
              <a:gd name="connsiteY27" fmla="*/ 0 h 513817"/>
              <a:gd name="connsiteX28" fmla="*/ 513817 w 513817"/>
              <a:gd name="connsiteY28" fmla="*/ 256909 h 513817"/>
              <a:gd name="connsiteX29" fmla="*/ 256909 w 513817"/>
              <a:gd name="connsiteY29" fmla="*/ 513817 h 513817"/>
              <a:gd name="connsiteX30" fmla="*/ 0 w 513817"/>
              <a:gd name="connsiteY30" fmla="*/ 256909 h 513817"/>
              <a:gd name="connsiteX31" fmla="*/ 256909 w 513817"/>
              <a:gd name="connsiteY31" fmla="*/ 0 h 513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513817" h="513817">
                <a:moveTo>
                  <a:pt x="391447" y="270430"/>
                </a:moveTo>
                <a:cubicBezTo>
                  <a:pt x="386715" y="347503"/>
                  <a:pt x="338038" y="415786"/>
                  <a:pt x="294093" y="469872"/>
                </a:cubicBezTo>
                <a:cubicBezTo>
                  <a:pt x="391447" y="452970"/>
                  <a:pt x="466492" y="371165"/>
                  <a:pt x="472576" y="270430"/>
                </a:cubicBezTo>
                <a:close/>
                <a:moveTo>
                  <a:pt x="270430" y="270430"/>
                </a:moveTo>
                <a:lnTo>
                  <a:pt x="270430" y="456351"/>
                </a:lnTo>
                <a:cubicBezTo>
                  <a:pt x="313699" y="402941"/>
                  <a:pt x="358996" y="340066"/>
                  <a:pt x="364404" y="270430"/>
                </a:cubicBezTo>
                <a:close/>
                <a:moveTo>
                  <a:pt x="149413" y="270430"/>
                </a:moveTo>
                <a:cubicBezTo>
                  <a:pt x="154821" y="340066"/>
                  <a:pt x="200118" y="402941"/>
                  <a:pt x="243387" y="456351"/>
                </a:cubicBezTo>
                <a:lnTo>
                  <a:pt x="243387" y="270430"/>
                </a:lnTo>
                <a:close/>
                <a:moveTo>
                  <a:pt x="41241" y="270430"/>
                </a:moveTo>
                <a:cubicBezTo>
                  <a:pt x="47325" y="371165"/>
                  <a:pt x="122370" y="452970"/>
                  <a:pt x="219724" y="469872"/>
                </a:cubicBezTo>
                <a:cubicBezTo>
                  <a:pt x="175780" y="415786"/>
                  <a:pt x="127778" y="347503"/>
                  <a:pt x="122370" y="270430"/>
                </a:cubicBezTo>
                <a:close/>
                <a:moveTo>
                  <a:pt x="270430" y="57466"/>
                </a:moveTo>
                <a:lnTo>
                  <a:pt x="270430" y="243387"/>
                </a:lnTo>
                <a:lnTo>
                  <a:pt x="364404" y="243387"/>
                </a:lnTo>
                <a:cubicBezTo>
                  <a:pt x="358996" y="173075"/>
                  <a:pt x="313699" y="110876"/>
                  <a:pt x="270430" y="57466"/>
                </a:cubicBezTo>
                <a:close/>
                <a:moveTo>
                  <a:pt x="243387" y="57466"/>
                </a:moveTo>
                <a:cubicBezTo>
                  <a:pt x="200118" y="110876"/>
                  <a:pt x="154821" y="173751"/>
                  <a:pt x="149413" y="243387"/>
                </a:cubicBezTo>
                <a:lnTo>
                  <a:pt x="243387" y="243387"/>
                </a:lnTo>
                <a:close/>
                <a:moveTo>
                  <a:pt x="294093" y="43945"/>
                </a:moveTo>
                <a:cubicBezTo>
                  <a:pt x="338038" y="98031"/>
                  <a:pt x="386715" y="166314"/>
                  <a:pt x="391447" y="243387"/>
                </a:cubicBezTo>
                <a:lnTo>
                  <a:pt x="472576" y="243387"/>
                </a:lnTo>
                <a:cubicBezTo>
                  <a:pt x="466492" y="142652"/>
                  <a:pt x="391447" y="60847"/>
                  <a:pt x="294093" y="43945"/>
                </a:cubicBezTo>
                <a:close/>
                <a:moveTo>
                  <a:pt x="219724" y="43945"/>
                </a:moveTo>
                <a:cubicBezTo>
                  <a:pt x="122370" y="60847"/>
                  <a:pt x="47325" y="142652"/>
                  <a:pt x="41241" y="243387"/>
                </a:cubicBezTo>
                <a:lnTo>
                  <a:pt x="122370" y="243387"/>
                </a:lnTo>
                <a:cubicBezTo>
                  <a:pt x="127102" y="166314"/>
                  <a:pt x="175780" y="98031"/>
                  <a:pt x="219724" y="43945"/>
                </a:cubicBezTo>
                <a:close/>
                <a:moveTo>
                  <a:pt x="256909" y="0"/>
                </a:moveTo>
                <a:cubicBezTo>
                  <a:pt x="398884" y="0"/>
                  <a:pt x="513817" y="114933"/>
                  <a:pt x="513817" y="256909"/>
                </a:cubicBezTo>
                <a:cubicBezTo>
                  <a:pt x="513817" y="398884"/>
                  <a:pt x="398884" y="513817"/>
                  <a:pt x="256909" y="513817"/>
                </a:cubicBezTo>
                <a:cubicBezTo>
                  <a:pt x="114933" y="513817"/>
                  <a:pt x="0" y="398884"/>
                  <a:pt x="0" y="256909"/>
                </a:cubicBezTo>
                <a:cubicBezTo>
                  <a:pt x="0" y="114933"/>
                  <a:pt x="114933" y="0"/>
                  <a:pt x="25690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algn="ctr">
              <a:defRPr lang="en-GB" sz="1000" b="1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lvl="0" algn="ctr"/>
            <a:endParaRPr lang="en-GB" dirty="0"/>
          </a:p>
        </p:txBody>
      </p:sp>
      <p:sp>
        <p:nvSpPr>
          <p:cNvPr id="92" name="Text Placeholder 91">
            <a:extLst>
              <a:ext uri="{FF2B5EF4-FFF2-40B4-BE49-F238E27FC236}">
                <a16:creationId xmlns:a16="http://schemas.microsoft.com/office/drawing/2014/main" id="{5A5C8D52-CA53-DDEF-C918-B70E6C77F839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5825570" y="2569349"/>
            <a:ext cx="540860" cy="594946"/>
          </a:xfrm>
          <a:custGeom>
            <a:avLst/>
            <a:gdLst>
              <a:gd name="connsiteX0" fmla="*/ 270768 w 540860"/>
              <a:gd name="connsiteY0" fmla="*/ 393307 h 594946"/>
              <a:gd name="connsiteX1" fmla="*/ 205527 w 540860"/>
              <a:gd name="connsiteY1" fmla="*/ 419167 h 594946"/>
              <a:gd name="connsiteX2" fmla="*/ 196062 w 540860"/>
              <a:gd name="connsiteY2" fmla="*/ 427956 h 594946"/>
              <a:gd name="connsiteX3" fmla="*/ 62199 w 540860"/>
              <a:gd name="connsiteY3" fmla="*/ 554382 h 594946"/>
              <a:gd name="connsiteX4" fmla="*/ 478661 w 540860"/>
              <a:gd name="connsiteY4" fmla="*/ 554382 h 594946"/>
              <a:gd name="connsiteX5" fmla="*/ 345474 w 540860"/>
              <a:gd name="connsiteY5" fmla="*/ 427956 h 594946"/>
              <a:gd name="connsiteX6" fmla="*/ 336009 w 540860"/>
              <a:gd name="connsiteY6" fmla="*/ 419167 h 594946"/>
              <a:gd name="connsiteX7" fmla="*/ 270768 w 540860"/>
              <a:gd name="connsiteY7" fmla="*/ 393307 h 594946"/>
              <a:gd name="connsiteX8" fmla="*/ 500296 w 540860"/>
              <a:gd name="connsiteY8" fmla="*/ 281247 h 594946"/>
              <a:gd name="connsiteX9" fmla="*/ 365081 w 540860"/>
              <a:gd name="connsiteY9" fmla="*/ 409701 h 594946"/>
              <a:gd name="connsiteX10" fmla="*/ 500296 w 540860"/>
              <a:gd name="connsiteY10" fmla="*/ 538156 h 594946"/>
              <a:gd name="connsiteX11" fmla="*/ 40565 w 540860"/>
              <a:gd name="connsiteY11" fmla="*/ 280571 h 594946"/>
              <a:gd name="connsiteX12" fmla="*/ 40565 w 540860"/>
              <a:gd name="connsiteY12" fmla="*/ 537480 h 594946"/>
              <a:gd name="connsiteX13" fmla="*/ 175780 w 540860"/>
              <a:gd name="connsiteY13" fmla="*/ 409025 h 594946"/>
              <a:gd name="connsiteX14" fmla="*/ 270429 w 540860"/>
              <a:gd name="connsiteY14" fmla="*/ 215668 h 594946"/>
              <a:gd name="connsiteX15" fmla="*/ 248795 w 540860"/>
              <a:gd name="connsiteY15" fmla="*/ 237302 h 594946"/>
              <a:gd name="connsiteX16" fmla="*/ 270429 w 540860"/>
              <a:gd name="connsiteY16" fmla="*/ 258936 h 594946"/>
              <a:gd name="connsiteX17" fmla="*/ 292064 w 540860"/>
              <a:gd name="connsiteY17" fmla="*/ 237302 h 594946"/>
              <a:gd name="connsiteX18" fmla="*/ 270429 w 540860"/>
              <a:gd name="connsiteY18" fmla="*/ 215668 h 594946"/>
              <a:gd name="connsiteX19" fmla="*/ 271105 w 540860"/>
              <a:gd name="connsiteY19" fmla="*/ 147384 h 594946"/>
              <a:gd name="connsiteX20" fmla="*/ 358995 w 540860"/>
              <a:gd name="connsiteY20" fmla="*/ 235274 h 594946"/>
              <a:gd name="connsiteX21" fmla="*/ 358995 w 540860"/>
              <a:gd name="connsiteY21" fmla="*/ 256908 h 594946"/>
              <a:gd name="connsiteX22" fmla="*/ 337361 w 540860"/>
              <a:gd name="connsiteY22" fmla="*/ 278543 h 594946"/>
              <a:gd name="connsiteX23" fmla="*/ 304233 w 540860"/>
              <a:gd name="connsiteY23" fmla="*/ 263669 h 594946"/>
              <a:gd name="connsiteX24" fmla="*/ 248119 w 540860"/>
              <a:gd name="connsiteY24" fmla="*/ 272458 h 594946"/>
              <a:gd name="connsiteX25" fmla="*/ 229865 w 540860"/>
              <a:gd name="connsiteY25" fmla="*/ 219048 h 594946"/>
              <a:gd name="connsiteX26" fmla="*/ 279218 w 540860"/>
              <a:gd name="connsiteY26" fmla="*/ 192005 h 594946"/>
              <a:gd name="connsiteX27" fmla="*/ 315050 w 540860"/>
              <a:gd name="connsiteY27" fmla="*/ 235950 h 594946"/>
              <a:gd name="connsiteX28" fmla="*/ 336685 w 540860"/>
              <a:gd name="connsiteY28" fmla="*/ 257584 h 594946"/>
              <a:gd name="connsiteX29" fmla="*/ 336685 w 540860"/>
              <a:gd name="connsiteY29" fmla="*/ 235950 h 594946"/>
              <a:gd name="connsiteX30" fmla="*/ 271105 w 540860"/>
              <a:gd name="connsiteY30" fmla="*/ 170371 h 594946"/>
              <a:gd name="connsiteX31" fmla="*/ 205526 w 540860"/>
              <a:gd name="connsiteY31" fmla="*/ 235950 h 594946"/>
              <a:gd name="connsiteX32" fmla="*/ 270429 w 540860"/>
              <a:gd name="connsiteY32" fmla="*/ 301529 h 594946"/>
              <a:gd name="connsiteX33" fmla="*/ 303557 w 540860"/>
              <a:gd name="connsiteY33" fmla="*/ 293416 h 594946"/>
              <a:gd name="connsiteX34" fmla="*/ 319107 w 540860"/>
              <a:gd name="connsiteY34" fmla="*/ 298149 h 594946"/>
              <a:gd name="connsiteX35" fmla="*/ 314374 w 540860"/>
              <a:gd name="connsiteY35" fmla="*/ 313698 h 594946"/>
              <a:gd name="connsiteX36" fmla="*/ 270429 w 540860"/>
              <a:gd name="connsiteY36" fmla="*/ 324516 h 594946"/>
              <a:gd name="connsiteX37" fmla="*/ 183216 w 540860"/>
              <a:gd name="connsiteY37" fmla="*/ 235274 h 594946"/>
              <a:gd name="connsiteX38" fmla="*/ 271105 w 540860"/>
              <a:gd name="connsiteY38" fmla="*/ 147384 h 594946"/>
              <a:gd name="connsiteX39" fmla="*/ 135215 w 540860"/>
              <a:gd name="connsiteY39" fmla="*/ 108172 h 594946"/>
              <a:gd name="connsiteX40" fmla="*/ 135215 w 540860"/>
              <a:gd name="connsiteY40" fmla="*/ 333305 h 594946"/>
              <a:gd name="connsiteX41" fmla="*/ 196062 w 540860"/>
              <a:gd name="connsiteY41" fmla="*/ 391447 h 594946"/>
              <a:gd name="connsiteX42" fmla="*/ 344798 w 540860"/>
              <a:gd name="connsiteY42" fmla="*/ 391447 h 594946"/>
              <a:gd name="connsiteX43" fmla="*/ 405645 w 540860"/>
              <a:gd name="connsiteY43" fmla="*/ 333305 h 594946"/>
              <a:gd name="connsiteX44" fmla="*/ 405645 w 540860"/>
              <a:gd name="connsiteY44" fmla="*/ 108172 h 594946"/>
              <a:gd name="connsiteX45" fmla="*/ 270430 w 540860"/>
              <a:gd name="connsiteY45" fmla="*/ 0 h 594946"/>
              <a:gd name="connsiteX46" fmla="*/ 351559 w 540860"/>
              <a:gd name="connsiteY46" fmla="*/ 67608 h 594946"/>
              <a:gd name="connsiteX47" fmla="*/ 446210 w 540860"/>
              <a:gd name="connsiteY47" fmla="*/ 67608 h 594946"/>
              <a:gd name="connsiteX48" fmla="*/ 446210 w 540860"/>
              <a:gd name="connsiteY48" fmla="*/ 126426 h 594946"/>
              <a:gd name="connsiteX49" fmla="*/ 540860 w 540860"/>
              <a:gd name="connsiteY49" fmla="*/ 217020 h 594946"/>
              <a:gd name="connsiteX50" fmla="*/ 540860 w 540860"/>
              <a:gd name="connsiteY50" fmla="*/ 594946 h 594946"/>
              <a:gd name="connsiteX51" fmla="*/ 0 w 540860"/>
              <a:gd name="connsiteY51" fmla="*/ 594946 h 594946"/>
              <a:gd name="connsiteX52" fmla="*/ 0 w 540860"/>
              <a:gd name="connsiteY52" fmla="*/ 217020 h 594946"/>
              <a:gd name="connsiteX53" fmla="*/ 94651 w 540860"/>
              <a:gd name="connsiteY53" fmla="*/ 127102 h 594946"/>
              <a:gd name="connsiteX54" fmla="*/ 94651 w 540860"/>
              <a:gd name="connsiteY54" fmla="*/ 67608 h 594946"/>
              <a:gd name="connsiteX55" fmla="*/ 189301 w 540860"/>
              <a:gd name="connsiteY55" fmla="*/ 67608 h 594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540860" h="594946">
                <a:moveTo>
                  <a:pt x="270768" y="393307"/>
                </a:moveTo>
                <a:cubicBezTo>
                  <a:pt x="247275" y="393307"/>
                  <a:pt x="223781" y="401927"/>
                  <a:pt x="205527" y="419167"/>
                </a:cubicBezTo>
                <a:lnTo>
                  <a:pt x="196062" y="427956"/>
                </a:lnTo>
                <a:lnTo>
                  <a:pt x="62199" y="554382"/>
                </a:lnTo>
                <a:lnTo>
                  <a:pt x="478661" y="554382"/>
                </a:lnTo>
                <a:lnTo>
                  <a:pt x="345474" y="427956"/>
                </a:lnTo>
                <a:lnTo>
                  <a:pt x="336009" y="419167"/>
                </a:lnTo>
                <a:cubicBezTo>
                  <a:pt x="317755" y="401927"/>
                  <a:pt x="294262" y="393307"/>
                  <a:pt x="270768" y="393307"/>
                </a:cubicBezTo>
                <a:close/>
                <a:moveTo>
                  <a:pt x="500296" y="281247"/>
                </a:moveTo>
                <a:lnTo>
                  <a:pt x="365081" y="409701"/>
                </a:lnTo>
                <a:lnTo>
                  <a:pt x="500296" y="538156"/>
                </a:lnTo>
                <a:close/>
                <a:moveTo>
                  <a:pt x="40565" y="280571"/>
                </a:moveTo>
                <a:lnTo>
                  <a:pt x="40565" y="537480"/>
                </a:lnTo>
                <a:lnTo>
                  <a:pt x="175780" y="409025"/>
                </a:lnTo>
                <a:close/>
                <a:moveTo>
                  <a:pt x="270429" y="215668"/>
                </a:moveTo>
                <a:cubicBezTo>
                  <a:pt x="258936" y="215668"/>
                  <a:pt x="248795" y="225133"/>
                  <a:pt x="248795" y="237302"/>
                </a:cubicBezTo>
                <a:cubicBezTo>
                  <a:pt x="248795" y="248795"/>
                  <a:pt x="258260" y="258936"/>
                  <a:pt x="270429" y="258936"/>
                </a:cubicBezTo>
                <a:cubicBezTo>
                  <a:pt x="282599" y="258936"/>
                  <a:pt x="292064" y="249471"/>
                  <a:pt x="292064" y="237302"/>
                </a:cubicBezTo>
                <a:cubicBezTo>
                  <a:pt x="292064" y="225133"/>
                  <a:pt x="282599" y="215668"/>
                  <a:pt x="270429" y="215668"/>
                </a:cubicBezTo>
                <a:close/>
                <a:moveTo>
                  <a:pt x="271105" y="147384"/>
                </a:moveTo>
                <a:cubicBezTo>
                  <a:pt x="319783" y="147384"/>
                  <a:pt x="358995" y="186596"/>
                  <a:pt x="358995" y="235274"/>
                </a:cubicBezTo>
                <a:lnTo>
                  <a:pt x="358995" y="256908"/>
                </a:lnTo>
                <a:cubicBezTo>
                  <a:pt x="358995" y="269078"/>
                  <a:pt x="349530" y="278543"/>
                  <a:pt x="337361" y="278543"/>
                </a:cubicBezTo>
                <a:cubicBezTo>
                  <a:pt x="324515" y="278543"/>
                  <a:pt x="312346" y="273134"/>
                  <a:pt x="304233" y="263669"/>
                </a:cubicBezTo>
                <a:cubicBezTo>
                  <a:pt x="290035" y="279895"/>
                  <a:pt x="266373" y="283275"/>
                  <a:pt x="248119" y="272458"/>
                </a:cubicBezTo>
                <a:cubicBezTo>
                  <a:pt x="229865" y="261641"/>
                  <a:pt x="222428" y="238654"/>
                  <a:pt x="229865" y="219048"/>
                </a:cubicBezTo>
                <a:cubicBezTo>
                  <a:pt x="237302" y="199442"/>
                  <a:pt x="258260" y="187949"/>
                  <a:pt x="279218" y="192005"/>
                </a:cubicBezTo>
                <a:cubicBezTo>
                  <a:pt x="300177" y="196061"/>
                  <a:pt x="315050" y="214315"/>
                  <a:pt x="315050" y="235950"/>
                </a:cubicBezTo>
                <a:cubicBezTo>
                  <a:pt x="315050" y="248119"/>
                  <a:pt x="324515" y="257584"/>
                  <a:pt x="336685" y="257584"/>
                </a:cubicBezTo>
                <a:lnTo>
                  <a:pt x="336685" y="235950"/>
                </a:lnTo>
                <a:cubicBezTo>
                  <a:pt x="336685" y="199442"/>
                  <a:pt x="306937" y="170371"/>
                  <a:pt x="271105" y="170371"/>
                </a:cubicBezTo>
                <a:cubicBezTo>
                  <a:pt x="235273" y="170371"/>
                  <a:pt x="205526" y="200118"/>
                  <a:pt x="205526" y="235950"/>
                </a:cubicBezTo>
                <a:cubicBezTo>
                  <a:pt x="204850" y="271782"/>
                  <a:pt x="234597" y="301529"/>
                  <a:pt x="270429" y="301529"/>
                </a:cubicBezTo>
                <a:cubicBezTo>
                  <a:pt x="281923" y="301529"/>
                  <a:pt x="293416" y="298825"/>
                  <a:pt x="303557" y="293416"/>
                </a:cubicBezTo>
                <a:cubicBezTo>
                  <a:pt x="308966" y="290712"/>
                  <a:pt x="315726" y="292740"/>
                  <a:pt x="319107" y="298149"/>
                </a:cubicBezTo>
                <a:cubicBezTo>
                  <a:pt x="321811" y="303557"/>
                  <a:pt x="319783" y="310318"/>
                  <a:pt x="314374" y="313698"/>
                </a:cubicBezTo>
                <a:cubicBezTo>
                  <a:pt x="300853" y="320459"/>
                  <a:pt x="285979" y="324516"/>
                  <a:pt x="270429" y="324516"/>
                </a:cubicBezTo>
                <a:cubicBezTo>
                  <a:pt x="221752" y="323840"/>
                  <a:pt x="182540" y="284627"/>
                  <a:pt x="183216" y="235274"/>
                </a:cubicBezTo>
                <a:cubicBezTo>
                  <a:pt x="183216" y="186596"/>
                  <a:pt x="222428" y="147384"/>
                  <a:pt x="271105" y="147384"/>
                </a:cubicBezTo>
                <a:close/>
                <a:moveTo>
                  <a:pt x="135215" y="108172"/>
                </a:moveTo>
                <a:lnTo>
                  <a:pt x="135215" y="333305"/>
                </a:lnTo>
                <a:lnTo>
                  <a:pt x="196062" y="391447"/>
                </a:lnTo>
                <a:cubicBezTo>
                  <a:pt x="240007" y="357644"/>
                  <a:pt x="300853" y="357644"/>
                  <a:pt x="344798" y="391447"/>
                </a:cubicBezTo>
                <a:lnTo>
                  <a:pt x="405645" y="333305"/>
                </a:lnTo>
                <a:lnTo>
                  <a:pt x="405645" y="108172"/>
                </a:lnTo>
                <a:close/>
                <a:moveTo>
                  <a:pt x="270430" y="0"/>
                </a:moveTo>
                <a:lnTo>
                  <a:pt x="351559" y="67608"/>
                </a:lnTo>
                <a:lnTo>
                  <a:pt x="446210" y="67608"/>
                </a:lnTo>
                <a:lnTo>
                  <a:pt x="446210" y="126426"/>
                </a:lnTo>
                <a:lnTo>
                  <a:pt x="540860" y="217020"/>
                </a:lnTo>
                <a:lnTo>
                  <a:pt x="540860" y="594946"/>
                </a:lnTo>
                <a:lnTo>
                  <a:pt x="0" y="594946"/>
                </a:lnTo>
                <a:lnTo>
                  <a:pt x="0" y="217020"/>
                </a:lnTo>
                <a:lnTo>
                  <a:pt x="94651" y="127102"/>
                </a:lnTo>
                <a:lnTo>
                  <a:pt x="94651" y="67608"/>
                </a:lnTo>
                <a:lnTo>
                  <a:pt x="189301" y="6760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algn="ctr">
              <a:defRPr lang="en-GB" sz="1000" b="1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lvl="0" algn="ctr"/>
            <a:endParaRPr lang="en-GB" dirty="0"/>
          </a:p>
        </p:txBody>
      </p:sp>
      <p:sp>
        <p:nvSpPr>
          <p:cNvPr id="90" name="Text Placeholder 89">
            <a:extLst>
              <a:ext uri="{FF2B5EF4-FFF2-40B4-BE49-F238E27FC236}">
                <a16:creationId xmlns:a16="http://schemas.microsoft.com/office/drawing/2014/main" id="{017D09F1-F9AE-D1BC-4238-43482288C0A4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5825911" y="3715116"/>
            <a:ext cx="539842" cy="541115"/>
          </a:xfrm>
          <a:custGeom>
            <a:avLst/>
            <a:gdLst>
              <a:gd name="connsiteX0" fmla="*/ 417472 w 539842"/>
              <a:gd name="connsiteY0" fmla="*/ 321135 h 541115"/>
              <a:gd name="connsiteX1" fmla="*/ 438431 w 539842"/>
              <a:gd name="connsiteY1" fmla="*/ 329924 h 541115"/>
              <a:gd name="connsiteX2" fmla="*/ 531729 w 539842"/>
              <a:gd name="connsiteY2" fmla="*/ 423222 h 541115"/>
              <a:gd name="connsiteX3" fmla="*/ 539842 w 539842"/>
              <a:gd name="connsiteY3" fmla="*/ 444181 h 541115"/>
              <a:gd name="connsiteX4" fmla="*/ 531053 w 539842"/>
              <a:gd name="connsiteY4" fmla="*/ 465139 h 541115"/>
              <a:gd name="connsiteX5" fmla="*/ 520912 w 539842"/>
              <a:gd name="connsiteY5" fmla="*/ 475280 h 541115"/>
              <a:gd name="connsiteX6" fmla="*/ 386373 w 539842"/>
              <a:gd name="connsiteY6" fmla="*/ 340741 h 541115"/>
              <a:gd name="connsiteX7" fmla="*/ 396514 w 539842"/>
              <a:gd name="connsiteY7" fmla="*/ 329924 h 541115"/>
              <a:gd name="connsiteX8" fmla="*/ 417472 w 539842"/>
              <a:gd name="connsiteY8" fmla="*/ 321135 h 541115"/>
              <a:gd name="connsiteX9" fmla="*/ 44956 w 539842"/>
              <a:gd name="connsiteY9" fmla="*/ 39888 h 541115"/>
              <a:gd name="connsiteX10" fmla="*/ 179495 w 539842"/>
              <a:gd name="connsiteY10" fmla="*/ 174427 h 541115"/>
              <a:gd name="connsiteX11" fmla="*/ 158536 w 539842"/>
              <a:gd name="connsiteY11" fmla="*/ 194709 h 541115"/>
              <a:gd name="connsiteX12" fmla="*/ 154480 w 539842"/>
              <a:gd name="connsiteY12" fmla="*/ 204850 h 541115"/>
              <a:gd name="connsiteX13" fmla="*/ 158536 w 539842"/>
              <a:gd name="connsiteY13" fmla="*/ 214991 h 541115"/>
              <a:gd name="connsiteX14" fmla="*/ 326203 w 539842"/>
              <a:gd name="connsiteY14" fmla="*/ 381982 h 541115"/>
              <a:gd name="connsiteX15" fmla="*/ 336344 w 539842"/>
              <a:gd name="connsiteY15" fmla="*/ 386038 h 541115"/>
              <a:gd name="connsiteX16" fmla="*/ 346485 w 539842"/>
              <a:gd name="connsiteY16" fmla="*/ 381982 h 541115"/>
              <a:gd name="connsiteX17" fmla="*/ 366767 w 539842"/>
              <a:gd name="connsiteY17" fmla="*/ 361024 h 541115"/>
              <a:gd name="connsiteX18" fmla="*/ 500630 w 539842"/>
              <a:gd name="connsiteY18" fmla="*/ 495563 h 541115"/>
              <a:gd name="connsiteX19" fmla="*/ 482376 w 539842"/>
              <a:gd name="connsiteY19" fmla="*/ 513817 h 541115"/>
              <a:gd name="connsiteX20" fmla="*/ 413417 w 539842"/>
              <a:gd name="connsiteY20" fmla="*/ 540860 h 541115"/>
              <a:gd name="connsiteX21" fmla="*/ 305245 w 539842"/>
              <a:gd name="connsiteY21" fmla="*/ 509084 h 541115"/>
              <a:gd name="connsiteX22" fmla="*/ 262652 w 539842"/>
              <a:gd name="connsiteY22" fmla="*/ 482041 h 541115"/>
              <a:gd name="connsiteX23" fmla="*/ 56449 w 539842"/>
              <a:gd name="connsiteY23" fmla="*/ 269077 h 541115"/>
              <a:gd name="connsiteX24" fmla="*/ 15885 w 539842"/>
              <a:gd name="connsiteY24" fmla="*/ 198090 h 541115"/>
              <a:gd name="connsiteX25" fmla="*/ 335 w 539842"/>
              <a:gd name="connsiteY25" fmla="*/ 110200 h 541115"/>
              <a:gd name="connsiteX26" fmla="*/ 22645 w 539842"/>
              <a:gd name="connsiteY26" fmla="*/ 62198 h 541115"/>
              <a:gd name="connsiteX27" fmla="*/ 44956 w 539842"/>
              <a:gd name="connsiteY27" fmla="*/ 39888 h 541115"/>
              <a:gd name="connsiteX28" fmla="*/ 97013 w 539842"/>
              <a:gd name="connsiteY28" fmla="*/ 0 h 541115"/>
              <a:gd name="connsiteX29" fmla="*/ 117296 w 539842"/>
              <a:gd name="connsiteY29" fmla="*/ 8789 h 541115"/>
              <a:gd name="connsiteX30" fmla="*/ 210594 w 539842"/>
              <a:gd name="connsiteY30" fmla="*/ 101411 h 541115"/>
              <a:gd name="connsiteX31" fmla="*/ 219383 w 539842"/>
              <a:gd name="connsiteY31" fmla="*/ 122370 h 541115"/>
              <a:gd name="connsiteX32" fmla="*/ 210594 w 539842"/>
              <a:gd name="connsiteY32" fmla="*/ 143328 h 541115"/>
              <a:gd name="connsiteX33" fmla="*/ 200453 w 539842"/>
              <a:gd name="connsiteY33" fmla="*/ 153469 h 541115"/>
              <a:gd name="connsiteX34" fmla="*/ 65914 w 539842"/>
              <a:gd name="connsiteY34" fmla="*/ 18930 h 541115"/>
              <a:gd name="connsiteX35" fmla="*/ 76055 w 539842"/>
              <a:gd name="connsiteY35" fmla="*/ 8789 h 541115"/>
              <a:gd name="connsiteX36" fmla="*/ 97013 w 539842"/>
              <a:gd name="connsiteY36" fmla="*/ 0 h 541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539842" h="541115">
                <a:moveTo>
                  <a:pt x="417472" y="321135"/>
                </a:moveTo>
                <a:cubicBezTo>
                  <a:pt x="425585" y="321135"/>
                  <a:pt x="433022" y="324515"/>
                  <a:pt x="438431" y="329924"/>
                </a:cubicBezTo>
                <a:lnTo>
                  <a:pt x="531729" y="423222"/>
                </a:lnTo>
                <a:cubicBezTo>
                  <a:pt x="537138" y="428631"/>
                  <a:pt x="539842" y="436068"/>
                  <a:pt x="539842" y="444181"/>
                </a:cubicBezTo>
                <a:cubicBezTo>
                  <a:pt x="539842" y="452294"/>
                  <a:pt x="536462" y="459730"/>
                  <a:pt x="531053" y="465139"/>
                </a:cubicBezTo>
                <a:lnTo>
                  <a:pt x="520912" y="475280"/>
                </a:lnTo>
                <a:lnTo>
                  <a:pt x="386373" y="340741"/>
                </a:lnTo>
                <a:lnTo>
                  <a:pt x="396514" y="329924"/>
                </a:lnTo>
                <a:cubicBezTo>
                  <a:pt x="401923" y="324515"/>
                  <a:pt x="409360" y="321135"/>
                  <a:pt x="417472" y="321135"/>
                </a:cubicBezTo>
                <a:close/>
                <a:moveTo>
                  <a:pt x="44956" y="39888"/>
                </a:moveTo>
                <a:lnTo>
                  <a:pt x="179495" y="174427"/>
                </a:lnTo>
                <a:lnTo>
                  <a:pt x="158536" y="194709"/>
                </a:lnTo>
                <a:cubicBezTo>
                  <a:pt x="155832" y="197413"/>
                  <a:pt x="154480" y="201470"/>
                  <a:pt x="154480" y="204850"/>
                </a:cubicBezTo>
                <a:cubicBezTo>
                  <a:pt x="154480" y="208231"/>
                  <a:pt x="155832" y="212287"/>
                  <a:pt x="158536" y="214991"/>
                </a:cubicBezTo>
                <a:lnTo>
                  <a:pt x="326203" y="381982"/>
                </a:lnTo>
                <a:cubicBezTo>
                  <a:pt x="328907" y="384686"/>
                  <a:pt x="332964" y="386038"/>
                  <a:pt x="336344" y="386038"/>
                </a:cubicBezTo>
                <a:cubicBezTo>
                  <a:pt x="339724" y="386038"/>
                  <a:pt x="343781" y="384686"/>
                  <a:pt x="346485" y="381982"/>
                </a:cubicBezTo>
                <a:lnTo>
                  <a:pt x="366767" y="361024"/>
                </a:lnTo>
                <a:lnTo>
                  <a:pt x="500630" y="495563"/>
                </a:lnTo>
                <a:lnTo>
                  <a:pt x="482376" y="513817"/>
                </a:lnTo>
                <a:cubicBezTo>
                  <a:pt x="464798" y="532747"/>
                  <a:pt x="439107" y="542888"/>
                  <a:pt x="413417" y="540860"/>
                </a:cubicBezTo>
                <a:cubicBezTo>
                  <a:pt x="374880" y="538155"/>
                  <a:pt x="339048" y="525986"/>
                  <a:pt x="305245" y="509084"/>
                </a:cubicBezTo>
                <a:cubicBezTo>
                  <a:pt x="290371" y="500971"/>
                  <a:pt x="276173" y="492182"/>
                  <a:pt x="262652" y="482041"/>
                </a:cubicBezTo>
                <a:cubicBezTo>
                  <a:pt x="181523" y="424575"/>
                  <a:pt x="111887" y="352235"/>
                  <a:pt x="56449" y="269077"/>
                </a:cubicBezTo>
                <a:cubicBezTo>
                  <a:pt x="40899" y="246767"/>
                  <a:pt x="26702" y="223104"/>
                  <a:pt x="15885" y="198090"/>
                </a:cubicBezTo>
                <a:cubicBezTo>
                  <a:pt x="5743" y="169694"/>
                  <a:pt x="-1693" y="140623"/>
                  <a:pt x="335" y="110200"/>
                </a:cubicBezTo>
                <a:cubicBezTo>
                  <a:pt x="1011" y="91946"/>
                  <a:pt x="9124" y="75044"/>
                  <a:pt x="22645" y="62198"/>
                </a:cubicBezTo>
                <a:cubicBezTo>
                  <a:pt x="28054" y="56790"/>
                  <a:pt x="36167" y="48677"/>
                  <a:pt x="44956" y="39888"/>
                </a:cubicBezTo>
                <a:close/>
                <a:moveTo>
                  <a:pt x="97013" y="0"/>
                </a:moveTo>
                <a:cubicBezTo>
                  <a:pt x="104450" y="0"/>
                  <a:pt x="111887" y="3380"/>
                  <a:pt x="117296" y="8789"/>
                </a:cubicBezTo>
                <a:lnTo>
                  <a:pt x="210594" y="101411"/>
                </a:lnTo>
                <a:cubicBezTo>
                  <a:pt x="216003" y="106820"/>
                  <a:pt x="219383" y="114257"/>
                  <a:pt x="219383" y="122370"/>
                </a:cubicBezTo>
                <a:cubicBezTo>
                  <a:pt x="219383" y="130482"/>
                  <a:pt x="216003" y="137919"/>
                  <a:pt x="210594" y="143328"/>
                </a:cubicBezTo>
                <a:lnTo>
                  <a:pt x="200453" y="153469"/>
                </a:lnTo>
                <a:lnTo>
                  <a:pt x="65914" y="18930"/>
                </a:lnTo>
                <a:lnTo>
                  <a:pt x="76055" y="8789"/>
                </a:lnTo>
                <a:cubicBezTo>
                  <a:pt x="81464" y="3380"/>
                  <a:pt x="89577" y="0"/>
                  <a:pt x="9701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algn="ctr">
              <a:defRPr lang="en-GB" sz="1000" b="1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lvl="0" algn="ctr"/>
            <a:endParaRPr lang="en-GB" dirty="0"/>
          </a:p>
        </p:txBody>
      </p:sp>
      <p:sp>
        <p:nvSpPr>
          <p:cNvPr id="88" name="Text Placeholder 87">
            <a:extLst>
              <a:ext uri="{FF2B5EF4-FFF2-40B4-BE49-F238E27FC236}">
                <a16:creationId xmlns:a16="http://schemas.microsoft.com/office/drawing/2014/main" id="{9BB716BD-1889-015D-9C0F-E7138A3898D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5954486" y="4874403"/>
            <a:ext cx="283026" cy="459731"/>
          </a:xfrm>
          <a:custGeom>
            <a:avLst/>
            <a:gdLst>
              <a:gd name="connsiteX0" fmla="*/ 141514 w 283026"/>
              <a:gd name="connsiteY0" fmla="*/ 81129 h 459731"/>
              <a:gd name="connsiteX1" fmla="*/ 80667 w 283026"/>
              <a:gd name="connsiteY1" fmla="*/ 141976 h 459731"/>
              <a:gd name="connsiteX2" fmla="*/ 141514 w 283026"/>
              <a:gd name="connsiteY2" fmla="*/ 202823 h 459731"/>
              <a:gd name="connsiteX3" fmla="*/ 202361 w 283026"/>
              <a:gd name="connsiteY3" fmla="*/ 141976 h 459731"/>
              <a:gd name="connsiteX4" fmla="*/ 141514 w 283026"/>
              <a:gd name="connsiteY4" fmla="*/ 81129 h 459731"/>
              <a:gd name="connsiteX5" fmla="*/ 141514 w 283026"/>
              <a:gd name="connsiteY5" fmla="*/ 0 h 459731"/>
              <a:gd name="connsiteX6" fmla="*/ 258475 w 283026"/>
              <a:gd name="connsiteY6" fmla="*/ 62199 h 459731"/>
              <a:gd name="connsiteX7" fmla="*/ 273348 w 283026"/>
              <a:gd name="connsiteY7" fmla="*/ 194034 h 459731"/>
              <a:gd name="connsiteX8" fmla="*/ 209121 w 283026"/>
              <a:gd name="connsiteY8" fmla="*/ 336009 h 459731"/>
              <a:gd name="connsiteX9" fmla="*/ 153683 w 283026"/>
              <a:gd name="connsiteY9" fmla="*/ 452294 h 459731"/>
              <a:gd name="connsiteX10" fmla="*/ 141514 w 283026"/>
              <a:gd name="connsiteY10" fmla="*/ 459731 h 459731"/>
              <a:gd name="connsiteX11" fmla="*/ 129344 w 283026"/>
              <a:gd name="connsiteY11" fmla="*/ 452294 h 459731"/>
              <a:gd name="connsiteX12" fmla="*/ 73906 w 283026"/>
              <a:gd name="connsiteY12" fmla="*/ 336009 h 459731"/>
              <a:gd name="connsiteX13" fmla="*/ 9679 w 283026"/>
              <a:gd name="connsiteY13" fmla="*/ 194034 h 459731"/>
              <a:gd name="connsiteX14" fmla="*/ 24553 w 283026"/>
              <a:gd name="connsiteY14" fmla="*/ 62199 h 459731"/>
              <a:gd name="connsiteX15" fmla="*/ 141514 w 283026"/>
              <a:gd name="connsiteY15" fmla="*/ 0 h 459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83026" h="459731">
                <a:moveTo>
                  <a:pt x="141514" y="81129"/>
                </a:moveTo>
                <a:cubicBezTo>
                  <a:pt x="107710" y="81129"/>
                  <a:pt x="80667" y="108172"/>
                  <a:pt x="80667" y="141976"/>
                </a:cubicBezTo>
                <a:cubicBezTo>
                  <a:pt x="80667" y="175780"/>
                  <a:pt x="107710" y="202823"/>
                  <a:pt x="141514" y="202823"/>
                </a:cubicBezTo>
                <a:cubicBezTo>
                  <a:pt x="175318" y="202823"/>
                  <a:pt x="202361" y="175780"/>
                  <a:pt x="202361" y="141976"/>
                </a:cubicBezTo>
                <a:cubicBezTo>
                  <a:pt x="202361" y="108172"/>
                  <a:pt x="175318" y="81129"/>
                  <a:pt x="141514" y="81129"/>
                </a:cubicBezTo>
                <a:close/>
                <a:moveTo>
                  <a:pt x="141514" y="0"/>
                </a:moveTo>
                <a:cubicBezTo>
                  <a:pt x="188163" y="0"/>
                  <a:pt x="232108" y="22987"/>
                  <a:pt x="258475" y="62199"/>
                </a:cubicBezTo>
                <a:cubicBezTo>
                  <a:pt x="284842" y="100735"/>
                  <a:pt x="290250" y="150089"/>
                  <a:pt x="273348" y="194034"/>
                </a:cubicBezTo>
                <a:lnTo>
                  <a:pt x="209121" y="336009"/>
                </a:lnTo>
                <a:lnTo>
                  <a:pt x="153683" y="452294"/>
                </a:lnTo>
                <a:cubicBezTo>
                  <a:pt x="151655" y="457027"/>
                  <a:pt x="146922" y="459731"/>
                  <a:pt x="141514" y="459731"/>
                </a:cubicBezTo>
                <a:cubicBezTo>
                  <a:pt x="136105" y="459731"/>
                  <a:pt x="131373" y="457027"/>
                  <a:pt x="129344" y="452294"/>
                </a:cubicBezTo>
                <a:lnTo>
                  <a:pt x="73906" y="336009"/>
                </a:lnTo>
                <a:lnTo>
                  <a:pt x="9679" y="194034"/>
                </a:lnTo>
                <a:cubicBezTo>
                  <a:pt x="-7223" y="150089"/>
                  <a:pt x="-1814" y="100735"/>
                  <a:pt x="24553" y="62199"/>
                </a:cubicBezTo>
                <a:cubicBezTo>
                  <a:pt x="50920" y="22987"/>
                  <a:pt x="94865" y="0"/>
                  <a:pt x="14151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algn="ctr">
              <a:defRPr lang="en-GB" sz="1000" b="1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lvl="0" algn="ctr"/>
            <a:endParaRPr lang="en-GB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FAA4F31-FF90-45D7-B2DE-4071CF3B0D54}"/>
              </a:ext>
            </a:extLst>
          </p:cNvPr>
          <p:cNvSpPr/>
          <p:nvPr userDrawn="1"/>
        </p:nvSpPr>
        <p:spPr>
          <a:xfrm>
            <a:off x="0" y="0"/>
            <a:ext cx="1743077" cy="1743075"/>
          </a:xfrm>
          <a:custGeom>
            <a:avLst/>
            <a:gdLst>
              <a:gd name="connsiteX0" fmla="*/ 0 w 2267714"/>
              <a:gd name="connsiteY0" fmla="*/ 0 h 2267712"/>
              <a:gd name="connsiteX1" fmla="*/ 2263317 w 2267714"/>
              <a:gd name="connsiteY1" fmla="*/ 0 h 2267712"/>
              <a:gd name="connsiteX2" fmla="*/ 2267714 w 2267714"/>
              <a:gd name="connsiteY2" fmla="*/ 87089 h 2267712"/>
              <a:gd name="connsiteX3" fmla="*/ 87091 w 2267714"/>
              <a:gd name="connsiteY3" fmla="*/ 2267712 h 2267712"/>
              <a:gd name="connsiteX4" fmla="*/ 0 w 2267714"/>
              <a:gd name="connsiteY4" fmla="*/ 2263314 h 2267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7714" h="2267712">
                <a:moveTo>
                  <a:pt x="0" y="0"/>
                </a:moveTo>
                <a:lnTo>
                  <a:pt x="2263317" y="0"/>
                </a:lnTo>
                <a:lnTo>
                  <a:pt x="2267714" y="87089"/>
                </a:lnTo>
                <a:cubicBezTo>
                  <a:pt x="2267714" y="1291414"/>
                  <a:pt x="1291416" y="2267712"/>
                  <a:pt x="87091" y="2267712"/>
                </a:cubicBezTo>
                <a:lnTo>
                  <a:pt x="0" y="226331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0525E9-84FB-45C6-9CCA-A7C6F12B0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1" y="2331077"/>
            <a:ext cx="4362452" cy="219584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91FA46AC-369F-A789-6C23-E8313F5511DB}"/>
              </a:ext>
            </a:extLst>
          </p:cNvPr>
          <p:cNvSpPr/>
          <p:nvPr userDrawn="1"/>
        </p:nvSpPr>
        <p:spPr>
          <a:xfrm flipV="1">
            <a:off x="0" y="5114925"/>
            <a:ext cx="1743077" cy="1743075"/>
          </a:xfrm>
          <a:custGeom>
            <a:avLst/>
            <a:gdLst>
              <a:gd name="connsiteX0" fmla="*/ 0 w 2267714"/>
              <a:gd name="connsiteY0" fmla="*/ 0 h 2267712"/>
              <a:gd name="connsiteX1" fmla="*/ 2263317 w 2267714"/>
              <a:gd name="connsiteY1" fmla="*/ 0 h 2267712"/>
              <a:gd name="connsiteX2" fmla="*/ 2267714 w 2267714"/>
              <a:gd name="connsiteY2" fmla="*/ 87089 h 2267712"/>
              <a:gd name="connsiteX3" fmla="*/ 87091 w 2267714"/>
              <a:gd name="connsiteY3" fmla="*/ 2267712 h 2267712"/>
              <a:gd name="connsiteX4" fmla="*/ 0 w 2267714"/>
              <a:gd name="connsiteY4" fmla="*/ 2263314 h 2267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7714" h="2267712">
                <a:moveTo>
                  <a:pt x="0" y="0"/>
                </a:moveTo>
                <a:lnTo>
                  <a:pt x="2263317" y="0"/>
                </a:lnTo>
                <a:lnTo>
                  <a:pt x="2267714" y="87089"/>
                </a:lnTo>
                <a:cubicBezTo>
                  <a:pt x="2267714" y="1291414"/>
                  <a:pt x="1291416" y="2267712"/>
                  <a:pt x="87091" y="2267712"/>
                </a:cubicBezTo>
                <a:lnTo>
                  <a:pt x="0" y="226331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467FFE41-87BA-382B-FABF-2D6AE99DAC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572679" y="1376535"/>
            <a:ext cx="5031946" cy="747251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  <a:lvl2pPr>
              <a:spcBef>
                <a:spcPts val="400"/>
              </a:spcBef>
              <a:defRPr/>
            </a:lvl2pPr>
            <a:lvl3pPr>
              <a:spcBef>
                <a:spcPts val="400"/>
              </a:spcBef>
              <a:defRPr/>
            </a:lvl3pPr>
            <a:lvl4pPr>
              <a:spcBef>
                <a:spcPts val="400"/>
              </a:spcBef>
              <a:defRPr/>
            </a:lvl4pPr>
            <a:lvl5pPr>
              <a:spcBef>
                <a:spcPts val="4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AEE06FA4-0F97-6F61-C722-9F7239E2DC09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6572679" y="2571746"/>
            <a:ext cx="5031946" cy="747251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  <a:lvl2pPr>
              <a:spcBef>
                <a:spcPts val="400"/>
              </a:spcBef>
              <a:defRPr/>
            </a:lvl2pPr>
            <a:lvl3pPr>
              <a:spcBef>
                <a:spcPts val="400"/>
              </a:spcBef>
              <a:defRPr/>
            </a:lvl3pPr>
            <a:lvl4pPr>
              <a:spcBef>
                <a:spcPts val="400"/>
              </a:spcBef>
              <a:defRPr/>
            </a:lvl4pPr>
            <a:lvl5pPr>
              <a:spcBef>
                <a:spcPts val="4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1A2EC03D-0031-5439-382A-06A1EBCCF70B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6572679" y="3538996"/>
            <a:ext cx="5031946" cy="747251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  <a:lvl2pPr>
              <a:spcBef>
                <a:spcPts val="400"/>
              </a:spcBef>
              <a:defRPr/>
            </a:lvl2pPr>
            <a:lvl3pPr>
              <a:spcBef>
                <a:spcPts val="400"/>
              </a:spcBef>
              <a:defRPr/>
            </a:lvl3pPr>
            <a:lvl4pPr>
              <a:spcBef>
                <a:spcPts val="400"/>
              </a:spcBef>
              <a:defRPr/>
            </a:lvl4pPr>
            <a:lvl5pPr>
              <a:spcBef>
                <a:spcPts val="4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7">
            <a:extLst>
              <a:ext uri="{FF2B5EF4-FFF2-40B4-BE49-F238E27FC236}">
                <a16:creationId xmlns:a16="http://schemas.microsoft.com/office/drawing/2014/main" id="{898D4D79-CC68-5105-005D-DD2DB9447915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6572679" y="4730643"/>
            <a:ext cx="5031946" cy="747251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  <a:lvl2pPr>
              <a:spcBef>
                <a:spcPts val="400"/>
              </a:spcBef>
              <a:defRPr/>
            </a:lvl2pPr>
            <a:lvl3pPr>
              <a:spcBef>
                <a:spcPts val="400"/>
              </a:spcBef>
              <a:defRPr/>
            </a:lvl3pPr>
            <a:lvl4pPr>
              <a:spcBef>
                <a:spcPts val="400"/>
              </a:spcBef>
              <a:defRPr/>
            </a:lvl4pPr>
            <a:lvl5pPr>
              <a:spcBef>
                <a:spcPts val="4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1253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06V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FAA4F31-FF90-45D7-B2DE-4071CF3B0D54}"/>
              </a:ext>
            </a:extLst>
          </p:cNvPr>
          <p:cNvSpPr/>
          <p:nvPr userDrawn="1"/>
        </p:nvSpPr>
        <p:spPr>
          <a:xfrm>
            <a:off x="0" y="0"/>
            <a:ext cx="3429000" cy="3428996"/>
          </a:xfrm>
          <a:custGeom>
            <a:avLst/>
            <a:gdLst>
              <a:gd name="connsiteX0" fmla="*/ 0 w 2267714"/>
              <a:gd name="connsiteY0" fmla="*/ 0 h 2267712"/>
              <a:gd name="connsiteX1" fmla="*/ 2263317 w 2267714"/>
              <a:gd name="connsiteY1" fmla="*/ 0 h 2267712"/>
              <a:gd name="connsiteX2" fmla="*/ 2267714 w 2267714"/>
              <a:gd name="connsiteY2" fmla="*/ 87089 h 2267712"/>
              <a:gd name="connsiteX3" fmla="*/ 87091 w 2267714"/>
              <a:gd name="connsiteY3" fmla="*/ 2267712 h 2267712"/>
              <a:gd name="connsiteX4" fmla="*/ 0 w 2267714"/>
              <a:gd name="connsiteY4" fmla="*/ 2263314 h 2267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7714" h="2267712">
                <a:moveTo>
                  <a:pt x="0" y="0"/>
                </a:moveTo>
                <a:lnTo>
                  <a:pt x="2263317" y="0"/>
                </a:lnTo>
                <a:lnTo>
                  <a:pt x="2267714" y="87089"/>
                </a:lnTo>
                <a:cubicBezTo>
                  <a:pt x="2267714" y="1291414"/>
                  <a:pt x="1291416" y="2267712"/>
                  <a:pt x="87091" y="2267712"/>
                </a:cubicBezTo>
                <a:lnTo>
                  <a:pt x="0" y="226331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282F00A-A605-DB2C-17E8-A269DC1DC8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7379" y="584199"/>
            <a:ext cx="9577383" cy="3694093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25FF4370-38BB-6E85-843A-8141988084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7377" y="4386292"/>
            <a:ext cx="9577383" cy="142395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ID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36FFF2-2DBB-1CD9-58EF-DC971AA99613}"/>
              </a:ext>
            </a:extLst>
          </p:cNvPr>
          <p:cNvSpPr/>
          <p:nvPr userDrawn="1"/>
        </p:nvSpPr>
        <p:spPr>
          <a:xfrm>
            <a:off x="587377" y="4278292"/>
            <a:ext cx="1550635" cy="10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413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06V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001FB9E8-FFD2-5B94-A9EC-C17430F2B27F}"/>
              </a:ext>
            </a:extLst>
          </p:cNvPr>
          <p:cNvSpPr/>
          <p:nvPr userDrawn="1"/>
        </p:nvSpPr>
        <p:spPr>
          <a:xfrm>
            <a:off x="0" y="1542920"/>
            <a:ext cx="1890476" cy="3772160"/>
          </a:xfrm>
          <a:custGeom>
            <a:avLst/>
            <a:gdLst>
              <a:gd name="connsiteX0" fmla="*/ 3776 w 1623776"/>
              <a:gd name="connsiteY0" fmla="*/ 0 h 3240000"/>
              <a:gd name="connsiteX1" fmla="*/ 0 w 1623776"/>
              <a:gd name="connsiteY1" fmla="*/ 191 h 3240000"/>
              <a:gd name="connsiteX2" fmla="*/ 0 w 1623776"/>
              <a:gd name="connsiteY2" fmla="*/ 3239810 h 3240000"/>
              <a:gd name="connsiteX3" fmla="*/ 3776 w 1623776"/>
              <a:gd name="connsiteY3" fmla="*/ 3240000 h 3240000"/>
              <a:gd name="connsiteX4" fmla="*/ 1623776 w 1623776"/>
              <a:gd name="connsiteY4" fmla="*/ 1620000 h 3240000"/>
              <a:gd name="connsiteX5" fmla="*/ 3776 w 1623776"/>
              <a:gd name="connsiteY5" fmla="*/ 0 h 32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23776" h="3240000">
                <a:moveTo>
                  <a:pt x="3776" y="0"/>
                </a:moveTo>
                <a:lnTo>
                  <a:pt x="0" y="191"/>
                </a:lnTo>
                <a:lnTo>
                  <a:pt x="0" y="3239810"/>
                </a:lnTo>
                <a:lnTo>
                  <a:pt x="3776" y="3240000"/>
                </a:lnTo>
                <a:cubicBezTo>
                  <a:pt x="898477" y="3240000"/>
                  <a:pt x="1623776" y="2514701"/>
                  <a:pt x="1623776" y="1620000"/>
                </a:cubicBezTo>
                <a:cubicBezTo>
                  <a:pt x="1623776" y="725299"/>
                  <a:pt x="898477" y="0"/>
                  <a:pt x="377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BBEC518-0BEE-8EE2-B20F-6E73D5849DD7}"/>
              </a:ext>
            </a:extLst>
          </p:cNvPr>
          <p:cNvSpPr/>
          <p:nvPr userDrawn="1"/>
        </p:nvSpPr>
        <p:spPr>
          <a:xfrm flipH="1">
            <a:off x="10301524" y="1542920"/>
            <a:ext cx="1890476" cy="3772160"/>
          </a:xfrm>
          <a:custGeom>
            <a:avLst/>
            <a:gdLst>
              <a:gd name="connsiteX0" fmla="*/ 3776 w 1623776"/>
              <a:gd name="connsiteY0" fmla="*/ 0 h 3240000"/>
              <a:gd name="connsiteX1" fmla="*/ 0 w 1623776"/>
              <a:gd name="connsiteY1" fmla="*/ 191 h 3240000"/>
              <a:gd name="connsiteX2" fmla="*/ 0 w 1623776"/>
              <a:gd name="connsiteY2" fmla="*/ 3239810 h 3240000"/>
              <a:gd name="connsiteX3" fmla="*/ 3776 w 1623776"/>
              <a:gd name="connsiteY3" fmla="*/ 3240000 h 3240000"/>
              <a:gd name="connsiteX4" fmla="*/ 1623776 w 1623776"/>
              <a:gd name="connsiteY4" fmla="*/ 1620000 h 3240000"/>
              <a:gd name="connsiteX5" fmla="*/ 3776 w 1623776"/>
              <a:gd name="connsiteY5" fmla="*/ 0 h 32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23776" h="3240000">
                <a:moveTo>
                  <a:pt x="3776" y="0"/>
                </a:moveTo>
                <a:lnTo>
                  <a:pt x="0" y="191"/>
                </a:lnTo>
                <a:lnTo>
                  <a:pt x="0" y="3239810"/>
                </a:lnTo>
                <a:lnTo>
                  <a:pt x="3776" y="3240000"/>
                </a:lnTo>
                <a:cubicBezTo>
                  <a:pt x="898477" y="3240000"/>
                  <a:pt x="1623776" y="2514701"/>
                  <a:pt x="1623776" y="1620000"/>
                </a:cubicBezTo>
                <a:cubicBezTo>
                  <a:pt x="1623776" y="725299"/>
                  <a:pt x="898477" y="0"/>
                  <a:pt x="377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282F00A-A605-DB2C-17E8-A269DC1DC8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0804" y="2005042"/>
            <a:ext cx="9577383" cy="1423958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25FF4370-38BB-6E85-843A-8141988084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20804" y="3537000"/>
            <a:ext cx="9577383" cy="142395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50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ID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36FFF2-2DBB-1CD9-58EF-DC971AA99613}"/>
              </a:ext>
            </a:extLst>
          </p:cNvPr>
          <p:cNvSpPr/>
          <p:nvPr userDrawn="1"/>
        </p:nvSpPr>
        <p:spPr>
          <a:xfrm>
            <a:off x="5334178" y="3429000"/>
            <a:ext cx="1550635" cy="10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415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06V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001FB9E8-FFD2-5B94-A9EC-C17430F2B27F}"/>
              </a:ext>
            </a:extLst>
          </p:cNvPr>
          <p:cNvSpPr/>
          <p:nvPr userDrawn="1"/>
        </p:nvSpPr>
        <p:spPr>
          <a:xfrm rot="5400000">
            <a:off x="5150762" y="-940842"/>
            <a:ext cx="1890476" cy="3772160"/>
          </a:xfrm>
          <a:custGeom>
            <a:avLst/>
            <a:gdLst>
              <a:gd name="connsiteX0" fmla="*/ 3776 w 1623776"/>
              <a:gd name="connsiteY0" fmla="*/ 0 h 3240000"/>
              <a:gd name="connsiteX1" fmla="*/ 0 w 1623776"/>
              <a:gd name="connsiteY1" fmla="*/ 191 h 3240000"/>
              <a:gd name="connsiteX2" fmla="*/ 0 w 1623776"/>
              <a:gd name="connsiteY2" fmla="*/ 3239810 h 3240000"/>
              <a:gd name="connsiteX3" fmla="*/ 3776 w 1623776"/>
              <a:gd name="connsiteY3" fmla="*/ 3240000 h 3240000"/>
              <a:gd name="connsiteX4" fmla="*/ 1623776 w 1623776"/>
              <a:gd name="connsiteY4" fmla="*/ 1620000 h 3240000"/>
              <a:gd name="connsiteX5" fmla="*/ 3776 w 1623776"/>
              <a:gd name="connsiteY5" fmla="*/ 0 h 32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23776" h="3240000">
                <a:moveTo>
                  <a:pt x="3776" y="0"/>
                </a:moveTo>
                <a:lnTo>
                  <a:pt x="0" y="191"/>
                </a:lnTo>
                <a:lnTo>
                  <a:pt x="0" y="3239810"/>
                </a:lnTo>
                <a:lnTo>
                  <a:pt x="3776" y="3240000"/>
                </a:lnTo>
                <a:cubicBezTo>
                  <a:pt x="898477" y="3240000"/>
                  <a:pt x="1623776" y="2514701"/>
                  <a:pt x="1623776" y="1620000"/>
                </a:cubicBezTo>
                <a:cubicBezTo>
                  <a:pt x="1623776" y="725299"/>
                  <a:pt x="898477" y="0"/>
                  <a:pt x="377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282F00A-A605-DB2C-17E8-A269DC1DC8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0804" y="2005042"/>
            <a:ext cx="9577383" cy="1423958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25FF4370-38BB-6E85-843A-8141988084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20804" y="3537000"/>
            <a:ext cx="9577383" cy="142395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50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ID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36FFF2-2DBB-1CD9-58EF-DC971AA99613}"/>
              </a:ext>
            </a:extLst>
          </p:cNvPr>
          <p:cNvSpPr/>
          <p:nvPr userDrawn="1"/>
        </p:nvSpPr>
        <p:spPr>
          <a:xfrm>
            <a:off x="5334178" y="3429000"/>
            <a:ext cx="1550635" cy="10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188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08V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FAA4F31-FF90-45D7-B2DE-4071CF3B0D54}"/>
              </a:ext>
            </a:extLst>
          </p:cNvPr>
          <p:cNvSpPr/>
          <p:nvPr userDrawn="1"/>
        </p:nvSpPr>
        <p:spPr>
          <a:xfrm>
            <a:off x="0" y="0"/>
            <a:ext cx="2267714" cy="2267712"/>
          </a:xfrm>
          <a:custGeom>
            <a:avLst/>
            <a:gdLst>
              <a:gd name="connsiteX0" fmla="*/ 0 w 2267714"/>
              <a:gd name="connsiteY0" fmla="*/ 0 h 2267712"/>
              <a:gd name="connsiteX1" fmla="*/ 2263317 w 2267714"/>
              <a:gd name="connsiteY1" fmla="*/ 0 h 2267712"/>
              <a:gd name="connsiteX2" fmla="*/ 2267714 w 2267714"/>
              <a:gd name="connsiteY2" fmla="*/ 87089 h 2267712"/>
              <a:gd name="connsiteX3" fmla="*/ 87091 w 2267714"/>
              <a:gd name="connsiteY3" fmla="*/ 2267712 h 2267712"/>
              <a:gd name="connsiteX4" fmla="*/ 0 w 2267714"/>
              <a:gd name="connsiteY4" fmla="*/ 2263314 h 2267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7714" h="2267712">
                <a:moveTo>
                  <a:pt x="0" y="0"/>
                </a:moveTo>
                <a:lnTo>
                  <a:pt x="2263317" y="0"/>
                </a:lnTo>
                <a:lnTo>
                  <a:pt x="2267714" y="87089"/>
                </a:lnTo>
                <a:cubicBezTo>
                  <a:pt x="2267714" y="1291414"/>
                  <a:pt x="1291416" y="2267712"/>
                  <a:pt x="87091" y="2267712"/>
                </a:cubicBezTo>
                <a:lnTo>
                  <a:pt x="0" y="226331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0525E9-84FB-45C6-9CCA-A7C6F12B0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84200"/>
            <a:ext cx="11017250" cy="110966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710F97-4F79-635A-8480-E67B297F3F4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87375" y="2124075"/>
            <a:ext cx="11017250" cy="4149725"/>
          </a:xfrm>
        </p:spPr>
        <p:txBody>
          <a:bodyPr/>
          <a:lstStyle>
            <a:lvl1pPr marL="285750" indent="-285750">
              <a:buClr>
                <a:schemeClr val="accent1"/>
              </a:buClr>
              <a:buFont typeface="Wingdings" panose="05000000000000000000" pitchFamily="2" charset="2"/>
              <a:buChar char="§"/>
              <a:defRPr sz="1800" b="0">
                <a:solidFill>
                  <a:schemeClr val="tx1"/>
                </a:solidFill>
              </a:defRPr>
            </a:lvl1pPr>
            <a:lvl2pPr marL="742939" indent="-285750">
              <a:buClr>
                <a:schemeClr val="accent1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</a:defRPr>
            </a:lvl2pPr>
            <a:lvl3pPr marL="1200127" indent="-285750">
              <a:buClr>
                <a:schemeClr val="accent1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</a:defRPr>
            </a:lvl3pPr>
            <a:lvl4pPr marL="1543016" indent="-171450">
              <a:buClr>
                <a:schemeClr val="accent1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</a:defRPr>
            </a:lvl4pPr>
            <a:lvl5pPr marL="2000205" indent="-171450">
              <a:buClr>
                <a:schemeClr val="accent1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6524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07V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525E9-84FB-45C6-9CCA-A7C6F12B0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84200"/>
            <a:ext cx="11017250" cy="110966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9C58487-FAF6-6FA2-6EE6-AF55ED7E11BD}"/>
              </a:ext>
            </a:extLst>
          </p:cNvPr>
          <p:cNvSpPr/>
          <p:nvPr userDrawn="1"/>
        </p:nvSpPr>
        <p:spPr>
          <a:xfrm>
            <a:off x="587375" y="1860550"/>
            <a:ext cx="1672954" cy="180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A60A65A1-5F85-B33B-EA28-74D5F976D7D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12769" y="1985759"/>
            <a:ext cx="4198686" cy="4288041"/>
          </a:xfrm>
          <a:solidFill>
            <a:schemeClr val="accent2"/>
          </a:solidFill>
        </p:spPr>
        <p:txBody>
          <a:bodyPr vert="horz" lIns="91440" tIns="45720" rIns="91440" bIns="45720" rtlCol="0" anchor="ctr">
            <a:noAutofit/>
          </a:bodyPr>
          <a:lstStyle>
            <a:lvl1pPr>
              <a:defRPr lang="en-ID" sz="1400"/>
            </a:lvl1pPr>
          </a:lstStyle>
          <a:p>
            <a:pPr lvl="0" algn="ctr"/>
            <a:endParaRPr lang="en-ID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B9739D3D-43C6-568B-C822-71725DFDDE2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200649" y="2379337"/>
            <a:ext cx="6403976" cy="3600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Designation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0FDDC7E6-D45A-8771-B382-2AB8909D9FA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200649" y="1985759"/>
            <a:ext cx="6403976" cy="3600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Name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D7DB3D4D-4280-F558-BF92-F16B9874E24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200649" y="2775736"/>
            <a:ext cx="6403976" cy="3498063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Description</a:t>
            </a:r>
          </a:p>
        </p:txBody>
      </p:sp>
    </p:spTree>
    <p:extLst>
      <p:ext uri="{BB962C8B-B14F-4D97-AF65-F5344CB8AC3E}">
        <p14:creationId xmlns:p14="http://schemas.microsoft.com/office/powerpoint/2010/main" val="3074875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55B82-A9AE-B74A-51F5-E6C6F6AAD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8A93A0-D3EC-21D8-F3F7-DA5330543E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A4078-A98A-B2D1-44CF-5C8706A22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E8041-865D-4883-B381-F89F2A7DA776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619D31-8A90-E972-5ADD-E3C6FC380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071F2D-5000-3BDD-2C20-488BC06DA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A33B7-9342-485F-B5C8-622AC4E25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51701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07V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525E9-84FB-45C6-9CCA-A7C6F12B0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84200"/>
            <a:ext cx="11017250" cy="110966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9C58487-FAF6-6FA2-6EE6-AF55ED7E11BD}"/>
              </a:ext>
            </a:extLst>
          </p:cNvPr>
          <p:cNvSpPr/>
          <p:nvPr userDrawn="1"/>
        </p:nvSpPr>
        <p:spPr>
          <a:xfrm>
            <a:off x="1020598" y="2403790"/>
            <a:ext cx="722972" cy="7778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A60A65A1-5F85-B33B-EA28-74D5F976D7D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145992" y="2528999"/>
            <a:ext cx="1762492" cy="1800001"/>
          </a:xfrm>
          <a:solidFill>
            <a:schemeClr val="accent2"/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ID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B9739D3D-43C6-568B-C822-71725DFDDE2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77723" y="5179687"/>
            <a:ext cx="2305051" cy="360000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Designation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0FDDC7E6-D45A-8771-B382-2AB8909D9FA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77723" y="4786109"/>
            <a:ext cx="2305051" cy="360000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Name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6574410-6D2F-55A1-8E39-660141E6EF1C}"/>
              </a:ext>
            </a:extLst>
          </p:cNvPr>
          <p:cNvSpPr/>
          <p:nvPr userDrawn="1"/>
        </p:nvSpPr>
        <p:spPr>
          <a:xfrm>
            <a:off x="5089360" y="2403790"/>
            <a:ext cx="722972" cy="7778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8C0A5A9-8E77-9BAC-76E0-26033140D6F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214754" y="2528999"/>
            <a:ext cx="1762492" cy="1800001"/>
          </a:xfrm>
          <a:solidFill>
            <a:schemeClr val="accent2"/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ID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8643AD8B-BAE3-3848-73D3-62FAD7D0D08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946485" y="5179687"/>
            <a:ext cx="2305051" cy="360000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Designation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99CF8509-C7EC-79D3-7411-F26B02D1073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946485" y="4786109"/>
            <a:ext cx="2305051" cy="360000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Name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3BA5D59-0209-89B8-9147-1C63D7A1B071}"/>
              </a:ext>
            </a:extLst>
          </p:cNvPr>
          <p:cNvSpPr/>
          <p:nvPr userDrawn="1"/>
        </p:nvSpPr>
        <p:spPr>
          <a:xfrm>
            <a:off x="9158122" y="2403790"/>
            <a:ext cx="722972" cy="7778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13" name="Picture Placeholder 3">
            <a:extLst>
              <a:ext uri="{FF2B5EF4-FFF2-40B4-BE49-F238E27FC236}">
                <a16:creationId xmlns:a16="http://schemas.microsoft.com/office/drawing/2014/main" id="{21C38032-B31A-CB71-7779-947398FC53D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283516" y="2528999"/>
            <a:ext cx="1762492" cy="1800001"/>
          </a:xfrm>
          <a:solidFill>
            <a:schemeClr val="accent2"/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ID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1A3EAE2A-BC8F-C40E-3865-3BDF5B54D29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015247" y="5179687"/>
            <a:ext cx="2305051" cy="360000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Designation</a:t>
            </a:r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047C502D-0AB2-780B-BDDB-36CCF8FEF68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015247" y="4786109"/>
            <a:ext cx="2305051" cy="360000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3422810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07V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525E9-84FB-45C6-9CCA-A7C6F12B0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84200"/>
            <a:ext cx="11017250" cy="110966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9C58487-FAF6-6FA2-6EE6-AF55ED7E11BD}"/>
              </a:ext>
            </a:extLst>
          </p:cNvPr>
          <p:cNvSpPr/>
          <p:nvPr userDrawn="1"/>
        </p:nvSpPr>
        <p:spPr>
          <a:xfrm>
            <a:off x="730250" y="2403790"/>
            <a:ext cx="722972" cy="7778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A60A65A1-5F85-B33B-EA28-74D5F976D7D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55644" y="2528999"/>
            <a:ext cx="1762492" cy="1800001"/>
          </a:xfrm>
          <a:solidFill>
            <a:schemeClr val="accent2"/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ID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B9739D3D-43C6-568B-C822-71725DFDDE2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87375" y="5179687"/>
            <a:ext cx="2305051" cy="360000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Designation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0FDDC7E6-D45A-8771-B382-2AB8909D9FA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7375" y="4786109"/>
            <a:ext cx="2305051" cy="360000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Name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BA6A98A-D7E8-DACA-9006-CD8053271585}"/>
              </a:ext>
            </a:extLst>
          </p:cNvPr>
          <p:cNvSpPr/>
          <p:nvPr userDrawn="1"/>
        </p:nvSpPr>
        <p:spPr>
          <a:xfrm>
            <a:off x="3634316" y="2403790"/>
            <a:ext cx="722972" cy="7778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28" name="Picture Placeholder 3">
            <a:extLst>
              <a:ext uri="{FF2B5EF4-FFF2-40B4-BE49-F238E27FC236}">
                <a16:creationId xmlns:a16="http://schemas.microsoft.com/office/drawing/2014/main" id="{675AB211-7576-E1FA-EA29-B79982587E1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759710" y="2528999"/>
            <a:ext cx="1762492" cy="1800001"/>
          </a:xfrm>
          <a:solidFill>
            <a:schemeClr val="accent2"/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ID"/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446CBDD2-D76B-E541-1010-51F52DEBB0A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91441" y="5179687"/>
            <a:ext cx="2305051" cy="360000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Designation</a:t>
            </a:r>
          </a:p>
        </p:txBody>
      </p:sp>
      <p:sp>
        <p:nvSpPr>
          <p:cNvPr id="30" name="Text Placeholder 7">
            <a:extLst>
              <a:ext uri="{FF2B5EF4-FFF2-40B4-BE49-F238E27FC236}">
                <a16:creationId xmlns:a16="http://schemas.microsoft.com/office/drawing/2014/main" id="{BD2D176A-8984-014A-3DD7-95E73E098DE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491441" y="4786109"/>
            <a:ext cx="2305051" cy="360000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Name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D3E502E-44C3-9BA0-5EF8-2BCF3B51B0E9}"/>
              </a:ext>
            </a:extLst>
          </p:cNvPr>
          <p:cNvSpPr/>
          <p:nvPr userDrawn="1"/>
        </p:nvSpPr>
        <p:spPr>
          <a:xfrm>
            <a:off x="6538382" y="2403790"/>
            <a:ext cx="722972" cy="7778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32" name="Picture Placeholder 3">
            <a:extLst>
              <a:ext uri="{FF2B5EF4-FFF2-40B4-BE49-F238E27FC236}">
                <a16:creationId xmlns:a16="http://schemas.microsoft.com/office/drawing/2014/main" id="{A7D470C9-B206-8884-B452-644A47C1E25F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663776" y="2528999"/>
            <a:ext cx="1762492" cy="1800001"/>
          </a:xfrm>
          <a:solidFill>
            <a:schemeClr val="accent2"/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ID"/>
          </a:p>
        </p:txBody>
      </p:sp>
      <p:sp>
        <p:nvSpPr>
          <p:cNvPr id="33" name="Text Placeholder 2">
            <a:extLst>
              <a:ext uri="{FF2B5EF4-FFF2-40B4-BE49-F238E27FC236}">
                <a16:creationId xmlns:a16="http://schemas.microsoft.com/office/drawing/2014/main" id="{B4A97306-5669-EFC7-0E04-7F32BA20579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95507" y="5179687"/>
            <a:ext cx="2305051" cy="360000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Designation</a:t>
            </a:r>
          </a:p>
        </p:txBody>
      </p:sp>
      <p:sp>
        <p:nvSpPr>
          <p:cNvPr id="34" name="Text Placeholder 7">
            <a:extLst>
              <a:ext uri="{FF2B5EF4-FFF2-40B4-BE49-F238E27FC236}">
                <a16:creationId xmlns:a16="http://schemas.microsoft.com/office/drawing/2014/main" id="{032564A6-17E4-63CF-F22E-C982FA9E08C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395507" y="4786109"/>
            <a:ext cx="2305051" cy="360000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Name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58A6AB0-F48E-FF05-A95F-B1AAC3ED1B3C}"/>
              </a:ext>
            </a:extLst>
          </p:cNvPr>
          <p:cNvSpPr/>
          <p:nvPr userDrawn="1"/>
        </p:nvSpPr>
        <p:spPr>
          <a:xfrm>
            <a:off x="9442449" y="2403790"/>
            <a:ext cx="722972" cy="7778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36" name="Picture Placeholder 3">
            <a:extLst>
              <a:ext uri="{FF2B5EF4-FFF2-40B4-BE49-F238E27FC236}">
                <a16:creationId xmlns:a16="http://schemas.microsoft.com/office/drawing/2014/main" id="{407AD496-47DC-C2CD-C475-B49607A6378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567843" y="2528999"/>
            <a:ext cx="1762492" cy="1800001"/>
          </a:xfrm>
          <a:solidFill>
            <a:schemeClr val="accent2"/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ID"/>
          </a:p>
        </p:txBody>
      </p:sp>
      <p:sp>
        <p:nvSpPr>
          <p:cNvPr id="37" name="Text Placeholder 2">
            <a:extLst>
              <a:ext uri="{FF2B5EF4-FFF2-40B4-BE49-F238E27FC236}">
                <a16:creationId xmlns:a16="http://schemas.microsoft.com/office/drawing/2014/main" id="{7E5ED195-C091-5EBE-F538-006D11703EF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299574" y="5179687"/>
            <a:ext cx="2305051" cy="360000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Designation</a:t>
            </a:r>
          </a:p>
        </p:txBody>
      </p:sp>
      <p:sp>
        <p:nvSpPr>
          <p:cNvPr id="38" name="Text Placeholder 7">
            <a:extLst>
              <a:ext uri="{FF2B5EF4-FFF2-40B4-BE49-F238E27FC236}">
                <a16:creationId xmlns:a16="http://schemas.microsoft.com/office/drawing/2014/main" id="{A1269684-0989-083B-FBD2-1201639C10D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9299574" y="4786109"/>
            <a:ext cx="2305051" cy="360000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2850721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07V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525E9-84FB-45C6-9CCA-A7C6F12B0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84200"/>
            <a:ext cx="11017250" cy="110966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9C58487-FAF6-6FA2-6EE6-AF55ED7E11BD}"/>
              </a:ext>
            </a:extLst>
          </p:cNvPr>
          <p:cNvSpPr/>
          <p:nvPr userDrawn="1"/>
        </p:nvSpPr>
        <p:spPr>
          <a:xfrm>
            <a:off x="749007" y="1868827"/>
            <a:ext cx="1195970" cy="12867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A60A65A1-5F85-B33B-EA28-74D5F976D7D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74400" y="1994036"/>
            <a:ext cx="2915587" cy="2977636"/>
          </a:xfrm>
          <a:solidFill>
            <a:schemeClr val="accent2"/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ID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B9739D3D-43C6-568B-C822-71725DFDDE2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4241" y="5684512"/>
            <a:ext cx="2935746" cy="360000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Designation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0FDDC7E6-D45A-8771-B382-2AB8909D9FA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54241" y="5290934"/>
            <a:ext cx="2935746" cy="360000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Name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BA6A98A-D7E8-DACA-9006-CD8053271585}"/>
              </a:ext>
            </a:extLst>
          </p:cNvPr>
          <p:cNvSpPr/>
          <p:nvPr userDrawn="1"/>
        </p:nvSpPr>
        <p:spPr>
          <a:xfrm>
            <a:off x="4525429" y="1932326"/>
            <a:ext cx="501116" cy="5391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28" name="Picture Placeholder 3">
            <a:extLst>
              <a:ext uri="{FF2B5EF4-FFF2-40B4-BE49-F238E27FC236}">
                <a16:creationId xmlns:a16="http://schemas.microsoft.com/office/drawing/2014/main" id="{675AB211-7576-E1FA-EA29-B79982587E1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87323" y="1994036"/>
            <a:ext cx="1162882" cy="1187630"/>
          </a:xfrm>
          <a:solidFill>
            <a:schemeClr val="accent2"/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ID"/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446CBDD2-D76B-E541-1010-51F52DEBB0A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248013" y="3676335"/>
            <a:ext cx="1841502" cy="28106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Designation</a:t>
            </a:r>
          </a:p>
        </p:txBody>
      </p:sp>
      <p:sp>
        <p:nvSpPr>
          <p:cNvPr id="30" name="Text Placeholder 7">
            <a:extLst>
              <a:ext uri="{FF2B5EF4-FFF2-40B4-BE49-F238E27FC236}">
                <a16:creationId xmlns:a16="http://schemas.microsoft.com/office/drawing/2014/main" id="{BD2D176A-8984-014A-3DD7-95E73E098DE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48013" y="3361695"/>
            <a:ext cx="1841502" cy="28106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Name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1679058-E7B1-B3DD-691C-C008405CE5B4}"/>
              </a:ext>
            </a:extLst>
          </p:cNvPr>
          <p:cNvSpPr/>
          <p:nvPr userDrawn="1"/>
        </p:nvSpPr>
        <p:spPr>
          <a:xfrm>
            <a:off x="7282984" y="1932326"/>
            <a:ext cx="501116" cy="5391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726EF51-EDAB-E638-FEC6-824EAE64EF7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7344878" y="1994036"/>
            <a:ext cx="1162882" cy="1187630"/>
          </a:xfrm>
          <a:solidFill>
            <a:schemeClr val="accent2"/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ID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1278AB3-3C45-804B-EE70-B588356BDF6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005568" y="3676335"/>
            <a:ext cx="1841502" cy="28106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Designation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F74F294B-6C7E-502C-3F99-C01599FB71D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005568" y="3361695"/>
            <a:ext cx="1841502" cy="28106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Name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0128BE9-8A9E-D15B-9B42-B8E210E6CE76}"/>
              </a:ext>
            </a:extLst>
          </p:cNvPr>
          <p:cNvSpPr/>
          <p:nvPr userDrawn="1"/>
        </p:nvSpPr>
        <p:spPr>
          <a:xfrm>
            <a:off x="10040539" y="1932326"/>
            <a:ext cx="501116" cy="5391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12" name="Picture Placeholder 3">
            <a:extLst>
              <a:ext uri="{FF2B5EF4-FFF2-40B4-BE49-F238E27FC236}">
                <a16:creationId xmlns:a16="http://schemas.microsoft.com/office/drawing/2014/main" id="{04F83991-CD9A-E010-5C82-3B411122083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0102433" y="1994036"/>
            <a:ext cx="1162882" cy="1187630"/>
          </a:xfrm>
          <a:solidFill>
            <a:schemeClr val="accent2"/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ID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A7F74D1E-5148-8BFD-ED4F-A495EA56AC3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763123" y="3676335"/>
            <a:ext cx="1841502" cy="28106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Designation</a:t>
            </a:r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56062126-2EA8-B0DD-F10D-80C196FD683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9763123" y="3361695"/>
            <a:ext cx="1841502" cy="28106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Name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FDC9DED9-EC5E-03DB-FBD0-057D060E5106}"/>
              </a:ext>
            </a:extLst>
          </p:cNvPr>
          <p:cNvSpPr/>
          <p:nvPr userDrawn="1"/>
        </p:nvSpPr>
        <p:spPr>
          <a:xfrm>
            <a:off x="4525429" y="4248729"/>
            <a:ext cx="501116" cy="5391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40" name="Picture Placeholder 3">
            <a:extLst>
              <a:ext uri="{FF2B5EF4-FFF2-40B4-BE49-F238E27FC236}">
                <a16:creationId xmlns:a16="http://schemas.microsoft.com/office/drawing/2014/main" id="{667C17D1-7667-0328-C812-DE91422F1FDB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4587323" y="4310439"/>
            <a:ext cx="1162882" cy="1187630"/>
          </a:xfrm>
          <a:solidFill>
            <a:schemeClr val="accent2"/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ID"/>
          </a:p>
        </p:txBody>
      </p:sp>
      <p:sp>
        <p:nvSpPr>
          <p:cNvPr id="41" name="Text Placeholder 2">
            <a:extLst>
              <a:ext uri="{FF2B5EF4-FFF2-40B4-BE49-F238E27FC236}">
                <a16:creationId xmlns:a16="http://schemas.microsoft.com/office/drawing/2014/main" id="{C8BDB176-B841-841B-7423-2350F5D7140D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248013" y="5992738"/>
            <a:ext cx="1841502" cy="28106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Designation</a:t>
            </a:r>
          </a:p>
        </p:txBody>
      </p:sp>
      <p:sp>
        <p:nvSpPr>
          <p:cNvPr id="42" name="Text Placeholder 7">
            <a:extLst>
              <a:ext uri="{FF2B5EF4-FFF2-40B4-BE49-F238E27FC236}">
                <a16:creationId xmlns:a16="http://schemas.microsoft.com/office/drawing/2014/main" id="{061F58F2-BC79-ACFD-D4F6-00D60E5B6F7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248013" y="5678098"/>
            <a:ext cx="1841502" cy="28106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Name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0883052-7CAB-5D9D-1C4C-7238E4ED9496}"/>
              </a:ext>
            </a:extLst>
          </p:cNvPr>
          <p:cNvSpPr/>
          <p:nvPr userDrawn="1"/>
        </p:nvSpPr>
        <p:spPr>
          <a:xfrm>
            <a:off x="7282984" y="4248729"/>
            <a:ext cx="501116" cy="5391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44" name="Picture Placeholder 3">
            <a:extLst>
              <a:ext uri="{FF2B5EF4-FFF2-40B4-BE49-F238E27FC236}">
                <a16:creationId xmlns:a16="http://schemas.microsoft.com/office/drawing/2014/main" id="{EC26EBCA-EEA2-413A-4452-18CBF9BEEC2D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7344878" y="4310439"/>
            <a:ext cx="1162882" cy="1187630"/>
          </a:xfrm>
          <a:solidFill>
            <a:schemeClr val="accent2"/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ID"/>
          </a:p>
        </p:txBody>
      </p:sp>
      <p:sp>
        <p:nvSpPr>
          <p:cNvPr id="45" name="Text Placeholder 2">
            <a:extLst>
              <a:ext uri="{FF2B5EF4-FFF2-40B4-BE49-F238E27FC236}">
                <a16:creationId xmlns:a16="http://schemas.microsoft.com/office/drawing/2014/main" id="{60C31386-3A29-A2FB-7C79-81A8634D061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005568" y="5992738"/>
            <a:ext cx="1841502" cy="28106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Designation</a:t>
            </a:r>
          </a:p>
        </p:txBody>
      </p:sp>
      <p:sp>
        <p:nvSpPr>
          <p:cNvPr id="46" name="Text Placeholder 7">
            <a:extLst>
              <a:ext uri="{FF2B5EF4-FFF2-40B4-BE49-F238E27FC236}">
                <a16:creationId xmlns:a16="http://schemas.microsoft.com/office/drawing/2014/main" id="{83FCFFD3-F8A8-5CA6-DE25-64B1BE9C6555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005568" y="5678098"/>
            <a:ext cx="1841502" cy="28106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Name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93CE542-7A51-B3EA-B80A-CA16E2413170}"/>
              </a:ext>
            </a:extLst>
          </p:cNvPr>
          <p:cNvSpPr/>
          <p:nvPr userDrawn="1"/>
        </p:nvSpPr>
        <p:spPr>
          <a:xfrm>
            <a:off x="10040539" y="4248729"/>
            <a:ext cx="501116" cy="5391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48" name="Picture Placeholder 3">
            <a:extLst>
              <a:ext uri="{FF2B5EF4-FFF2-40B4-BE49-F238E27FC236}">
                <a16:creationId xmlns:a16="http://schemas.microsoft.com/office/drawing/2014/main" id="{63D31212-32EC-5B65-CBE3-4A81C02EEF02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10102433" y="4310439"/>
            <a:ext cx="1162882" cy="1187630"/>
          </a:xfrm>
          <a:solidFill>
            <a:schemeClr val="accent2"/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ID"/>
          </a:p>
        </p:txBody>
      </p:sp>
      <p:sp>
        <p:nvSpPr>
          <p:cNvPr id="49" name="Text Placeholder 2">
            <a:extLst>
              <a:ext uri="{FF2B5EF4-FFF2-40B4-BE49-F238E27FC236}">
                <a16:creationId xmlns:a16="http://schemas.microsoft.com/office/drawing/2014/main" id="{2FD1A2E4-7264-0349-3D02-68184EAFE34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763123" y="5992738"/>
            <a:ext cx="1841502" cy="28106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Designation</a:t>
            </a:r>
          </a:p>
        </p:txBody>
      </p:sp>
      <p:sp>
        <p:nvSpPr>
          <p:cNvPr id="50" name="Text Placeholder 7">
            <a:extLst>
              <a:ext uri="{FF2B5EF4-FFF2-40B4-BE49-F238E27FC236}">
                <a16:creationId xmlns:a16="http://schemas.microsoft.com/office/drawing/2014/main" id="{748C6EDC-5A14-4551-5BDA-E2C93B692A81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763123" y="5678098"/>
            <a:ext cx="1841502" cy="28106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239732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 S09V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:a16="http://schemas.microsoft.com/office/drawing/2014/main" id="{0081B130-7219-010B-5B07-B9E1EC45F082}"/>
              </a:ext>
            </a:extLst>
          </p:cNvPr>
          <p:cNvSpPr/>
          <p:nvPr userDrawn="1"/>
        </p:nvSpPr>
        <p:spPr>
          <a:xfrm>
            <a:off x="1" y="1609842"/>
            <a:ext cx="1838327" cy="3638316"/>
          </a:xfrm>
          <a:custGeom>
            <a:avLst/>
            <a:gdLst>
              <a:gd name="connsiteX0" fmla="*/ 19169 w 1838327"/>
              <a:gd name="connsiteY0" fmla="*/ 0 h 3638316"/>
              <a:gd name="connsiteX1" fmla="*/ 1838327 w 1838327"/>
              <a:gd name="connsiteY1" fmla="*/ 1819158 h 3638316"/>
              <a:gd name="connsiteX2" fmla="*/ 19169 w 1838327"/>
              <a:gd name="connsiteY2" fmla="*/ 3638316 h 3638316"/>
              <a:gd name="connsiteX3" fmla="*/ 0 w 1838327"/>
              <a:gd name="connsiteY3" fmla="*/ 3637348 h 3638316"/>
              <a:gd name="connsiteX4" fmla="*/ 0 w 1838327"/>
              <a:gd name="connsiteY4" fmla="*/ 968 h 3638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38327" h="3638316">
                <a:moveTo>
                  <a:pt x="19169" y="0"/>
                </a:moveTo>
                <a:cubicBezTo>
                  <a:pt x="1023862" y="0"/>
                  <a:pt x="1838327" y="814465"/>
                  <a:pt x="1838327" y="1819158"/>
                </a:cubicBezTo>
                <a:cubicBezTo>
                  <a:pt x="1838327" y="2823851"/>
                  <a:pt x="1023862" y="3638316"/>
                  <a:pt x="19169" y="3638316"/>
                </a:cubicBezTo>
                <a:lnTo>
                  <a:pt x="0" y="3637348"/>
                </a:lnTo>
                <a:lnTo>
                  <a:pt x="0" y="96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C39DA1E-F723-DB9C-40C0-3D66E8CAF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1" y="2331077"/>
            <a:ext cx="4362452" cy="219584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09DB63E-6988-D8A2-A1B7-3DC37999924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9173" y="2251070"/>
            <a:ext cx="5508626" cy="324473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DF6DB69C-2A23-159B-EB97-B2DFB9BF387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99173" y="1457325"/>
            <a:ext cx="5508626" cy="760167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8668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Text Box T20V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7902A1F-5F9E-F540-736E-4F5B6DB67E34}"/>
              </a:ext>
            </a:extLst>
          </p:cNvPr>
          <p:cNvSpPr/>
          <p:nvPr userDrawn="1"/>
        </p:nvSpPr>
        <p:spPr>
          <a:xfrm>
            <a:off x="7280546" y="469900"/>
            <a:ext cx="1672954" cy="180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E6B5542-BB91-41A9-8B31-C8DE957623BD}"/>
              </a:ext>
            </a:extLst>
          </p:cNvPr>
          <p:cNvSpPr/>
          <p:nvPr userDrawn="1"/>
        </p:nvSpPr>
        <p:spPr>
          <a:xfrm>
            <a:off x="0" y="0"/>
            <a:ext cx="2267714" cy="2267712"/>
          </a:xfrm>
          <a:custGeom>
            <a:avLst/>
            <a:gdLst>
              <a:gd name="connsiteX0" fmla="*/ 0 w 2267714"/>
              <a:gd name="connsiteY0" fmla="*/ 0 h 2267712"/>
              <a:gd name="connsiteX1" fmla="*/ 2263317 w 2267714"/>
              <a:gd name="connsiteY1" fmla="*/ 0 h 2267712"/>
              <a:gd name="connsiteX2" fmla="*/ 2267714 w 2267714"/>
              <a:gd name="connsiteY2" fmla="*/ 87089 h 2267712"/>
              <a:gd name="connsiteX3" fmla="*/ 87091 w 2267714"/>
              <a:gd name="connsiteY3" fmla="*/ 2267712 h 2267712"/>
              <a:gd name="connsiteX4" fmla="*/ 0 w 2267714"/>
              <a:gd name="connsiteY4" fmla="*/ 2263314 h 2267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7714" h="2267712">
                <a:moveTo>
                  <a:pt x="0" y="0"/>
                </a:moveTo>
                <a:lnTo>
                  <a:pt x="2263317" y="0"/>
                </a:lnTo>
                <a:lnTo>
                  <a:pt x="2267714" y="87089"/>
                </a:lnTo>
                <a:cubicBezTo>
                  <a:pt x="2267714" y="1291414"/>
                  <a:pt x="1291416" y="2267712"/>
                  <a:pt x="87091" y="2267712"/>
                </a:cubicBezTo>
                <a:lnTo>
                  <a:pt x="0" y="2263314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01B5D6-A0BF-4F7A-8C00-4C190893142B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87374" y="584201"/>
            <a:ext cx="6143625" cy="2671064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CF3D022-456B-AB70-7F0A-62D09A116C9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405940" y="595109"/>
            <a:ext cx="4198686" cy="5678691"/>
          </a:xfrm>
          <a:solidFill>
            <a:schemeClr val="accent2"/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ID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62C4CDD4-5CB3-EC9C-93D2-60B6515FB1C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87374" y="4181689"/>
            <a:ext cx="5508626" cy="209211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896DF618-B764-8C81-0118-BACA0E6B0CE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87374" y="3788111"/>
            <a:ext cx="5508626" cy="3600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68423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Text Box T20V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7F31A4D2-E7FE-4037-BB0F-7F3541D21692}"/>
              </a:ext>
            </a:extLst>
          </p:cNvPr>
          <p:cNvSpPr/>
          <p:nvPr userDrawn="1"/>
        </p:nvSpPr>
        <p:spPr>
          <a:xfrm>
            <a:off x="0" y="0"/>
            <a:ext cx="5676900" cy="6858000"/>
          </a:xfrm>
          <a:custGeom>
            <a:avLst/>
            <a:gdLst>
              <a:gd name="connsiteX0" fmla="*/ 0 w 5676900"/>
              <a:gd name="connsiteY0" fmla="*/ 0 h 6858000"/>
              <a:gd name="connsiteX1" fmla="*/ 3870984 w 5676900"/>
              <a:gd name="connsiteY1" fmla="*/ 0 h 6858000"/>
              <a:gd name="connsiteX2" fmla="*/ 4006278 w 5676900"/>
              <a:gd name="connsiteY2" fmla="*/ 96210 h 6858000"/>
              <a:gd name="connsiteX3" fmla="*/ 5676900 w 5676900"/>
              <a:gd name="connsiteY3" fmla="*/ 3429000 h 6858000"/>
              <a:gd name="connsiteX4" fmla="*/ 4006278 w 5676900"/>
              <a:gd name="connsiteY4" fmla="*/ 6761790 h 6858000"/>
              <a:gd name="connsiteX5" fmla="*/ 3870983 w 5676900"/>
              <a:gd name="connsiteY5" fmla="*/ 6858000 h 6858000"/>
              <a:gd name="connsiteX6" fmla="*/ 0 w 567690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76900" h="6858000">
                <a:moveTo>
                  <a:pt x="0" y="0"/>
                </a:moveTo>
                <a:lnTo>
                  <a:pt x="3870984" y="0"/>
                </a:lnTo>
                <a:lnTo>
                  <a:pt x="4006278" y="96210"/>
                </a:lnTo>
                <a:cubicBezTo>
                  <a:pt x="5020449" y="854662"/>
                  <a:pt x="5676900" y="2065170"/>
                  <a:pt x="5676900" y="3429000"/>
                </a:cubicBezTo>
                <a:cubicBezTo>
                  <a:pt x="5676900" y="4792830"/>
                  <a:pt x="5020449" y="6003338"/>
                  <a:pt x="4006278" y="6761790"/>
                </a:cubicBezTo>
                <a:lnTo>
                  <a:pt x="3870983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53DE57-F9AC-4BE9-85B5-FE07DAEAA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1439997"/>
            <a:ext cx="3969385" cy="3978004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E788A7F-D472-23EE-5635-C37BC55DC2C0}"/>
              </a:ext>
            </a:extLst>
          </p:cNvPr>
          <p:cNvCxnSpPr>
            <a:cxnSpLocks/>
          </p:cNvCxnSpPr>
          <p:nvPr userDrawn="1"/>
        </p:nvCxnSpPr>
        <p:spPr>
          <a:xfrm flipH="1">
            <a:off x="11604625" y="3429000"/>
            <a:ext cx="58737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3DEE493-90BB-02BD-0CB7-B66627CD5D0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5999" y="2838166"/>
            <a:ext cx="5508626" cy="1791756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0C281B2A-29F6-C464-36B0-303B26A77A9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95999" y="2444588"/>
            <a:ext cx="5508626" cy="3600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00104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Text Box T20V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C845FF2-E894-090A-2126-BD0A3AB17A9C}"/>
              </a:ext>
            </a:extLst>
          </p:cNvPr>
          <p:cNvSpPr/>
          <p:nvPr userDrawn="1"/>
        </p:nvSpPr>
        <p:spPr>
          <a:xfrm>
            <a:off x="6096000" y="4653800"/>
            <a:ext cx="1620000" cy="162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189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377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566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754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943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131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320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509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18248D7-F70B-9F8E-EEB6-9CBB9125483A}"/>
              </a:ext>
            </a:extLst>
          </p:cNvPr>
          <p:cNvSpPr/>
          <p:nvPr userDrawn="1"/>
        </p:nvSpPr>
        <p:spPr>
          <a:xfrm>
            <a:off x="10572000" y="584200"/>
            <a:ext cx="1620000" cy="162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189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377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566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754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943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131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320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509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FAA4F31-FF90-45D7-B2DE-4071CF3B0D54}"/>
              </a:ext>
            </a:extLst>
          </p:cNvPr>
          <p:cNvSpPr/>
          <p:nvPr userDrawn="1"/>
        </p:nvSpPr>
        <p:spPr>
          <a:xfrm>
            <a:off x="0" y="0"/>
            <a:ext cx="2267714" cy="2267712"/>
          </a:xfrm>
          <a:custGeom>
            <a:avLst/>
            <a:gdLst>
              <a:gd name="connsiteX0" fmla="*/ 0 w 2267714"/>
              <a:gd name="connsiteY0" fmla="*/ 0 h 2267712"/>
              <a:gd name="connsiteX1" fmla="*/ 2263317 w 2267714"/>
              <a:gd name="connsiteY1" fmla="*/ 0 h 2267712"/>
              <a:gd name="connsiteX2" fmla="*/ 2267714 w 2267714"/>
              <a:gd name="connsiteY2" fmla="*/ 87089 h 2267712"/>
              <a:gd name="connsiteX3" fmla="*/ 87091 w 2267714"/>
              <a:gd name="connsiteY3" fmla="*/ 2267712 h 2267712"/>
              <a:gd name="connsiteX4" fmla="*/ 0 w 2267714"/>
              <a:gd name="connsiteY4" fmla="*/ 2263314 h 2267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7714" h="2267712">
                <a:moveTo>
                  <a:pt x="0" y="0"/>
                </a:moveTo>
                <a:lnTo>
                  <a:pt x="2263317" y="0"/>
                </a:lnTo>
                <a:lnTo>
                  <a:pt x="2267714" y="87089"/>
                </a:lnTo>
                <a:cubicBezTo>
                  <a:pt x="2267714" y="1291414"/>
                  <a:pt x="1291416" y="2267712"/>
                  <a:pt x="87091" y="2267712"/>
                </a:cubicBezTo>
                <a:lnTo>
                  <a:pt x="0" y="226331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0525E9-84FB-45C6-9CCA-A7C6F12B0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900112"/>
            <a:ext cx="5057778" cy="181480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A562162F-D0C3-47F5-A87A-C7A3A8F0B01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21393" y="709593"/>
            <a:ext cx="5845212" cy="5438814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4443E52A-90EC-80C5-88BF-10459DA4046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87374" y="3589785"/>
            <a:ext cx="5057777" cy="268401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79046D40-397F-56DE-33B8-0A18D572032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87374" y="3196208"/>
            <a:ext cx="5057777" cy="3600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41254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Text Box T20V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7EA15B4-D2EA-01A6-7B57-69B52E7EB0A2}"/>
              </a:ext>
            </a:extLst>
          </p:cNvPr>
          <p:cNvSpPr/>
          <p:nvPr userDrawn="1"/>
        </p:nvSpPr>
        <p:spPr>
          <a:xfrm>
            <a:off x="587375" y="4833800"/>
            <a:ext cx="1440000" cy="144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4D1D2B-1803-7A82-2F23-2D10AA7F8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84200"/>
            <a:ext cx="6915666" cy="2225675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D4C5CF9-10AA-8747-7064-6A925F453B0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2770" y="3095625"/>
            <a:ext cx="6790271" cy="3052782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A76711-60BF-29B4-4B96-D6497687057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12125" y="977777"/>
            <a:ext cx="3492499" cy="5296023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777D93DB-2526-054C-8A3C-46AF86D40C1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112124" y="584200"/>
            <a:ext cx="3492499" cy="3600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51271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Text Box T20V5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:a16="http://schemas.microsoft.com/office/drawing/2014/main" id="{71230AE0-6C7F-4620-8410-EFE6D1DFE7CE}"/>
              </a:ext>
            </a:extLst>
          </p:cNvPr>
          <p:cNvSpPr/>
          <p:nvPr userDrawn="1"/>
        </p:nvSpPr>
        <p:spPr>
          <a:xfrm rot="10800000">
            <a:off x="5883268" y="549274"/>
            <a:ext cx="6308731" cy="6308725"/>
          </a:xfrm>
          <a:custGeom>
            <a:avLst/>
            <a:gdLst>
              <a:gd name="connsiteX0" fmla="*/ 0 w 2267714"/>
              <a:gd name="connsiteY0" fmla="*/ 0 h 2267712"/>
              <a:gd name="connsiteX1" fmla="*/ 2263317 w 2267714"/>
              <a:gd name="connsiteY1" fmla="*/ 0 h 2267712"/>
              <a:gd name="connsiteX2" fmla="*/ 2267714 w 2267714"/>
              <a:gd name="connsiteY2" fmla="*/ 87089 h 2267712"/>
              <a:gd name="connsiteX3" fmla="*/ 87091 w 2267714"/>
              <a:gd name="connsiteY3" fmla="*/ 2267712 h 2267712"/>
              <a:gd name="connsiteX4" fmla="*/ 0 w 2267714"/>
              <a:gd name="connsiteY4" fmla="*/ 2263314 h 2267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7714" h="2267712">
                <a:moveTo>
                  <a:pt x="0" y="0"/>
                </a:moveTo>
                <a:lnTo>
                  <a:pt x="2263317" y="0"/>
                </a:lnTo>
                <a:lnTo>
                  <a:pt x="2267714" y="87089"/>
                </a:lnTo>
                <a:cubicBezTo>
                  <a:pt x="2267714" y="1291414"/>
                  <a:pt x="1291416" y="2267712"/>
                  <a:pt x="87091" y="2267712"/>
                </a:cubicBezTo>
                <a:lnTo>
                  <a:pt x="0" y="2263314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0FE9F7-C154-4314-AE66-194623BD3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84200"/>
            <a:ext cx="5219760" cy="28448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0AB2C1EC-C05C-EA4B-8CF7-DAE9FE34533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00142" y="4155959"/>
            <a:ext cx="5206993" cy="2117841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71481739-9446-ED24-B786-6841C785F46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00142" y="3762382"/>
            <a:ext cx="5206993" cy="3600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32986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xt Boxes T21V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F65C8F59-6373-4247-B614-4603147C6025}"/>
              </a:ext>
            </a:extLst>
          </p:cNvPr>
          <p:cNvSpPr/>
          <p:nvPr userDrawn="1"/>
        </p:nvSpPr>
        <p:spPr>
          <a:xfrm rot="16200000">
            <a:off x="0" y="4590287"/>
            <a:ext cx="2267714" cy="2267712"/>
          </a:xfrm>
          <a:custGeom>
            <a:avLst/>
            <a:gdLst>
              <a:gd name="connsiteX0" fmla="*/ 0 w 2267714"/>
              <a:gd name="connsiteY0" fmla="*/ 0 h 2267712"/>
              <a:gd name="connsiteX1" fmla="*/ 2263317 w 2267714"/>
              <a:gd name="connsiteY1" fmla="*/ 0 h 2267712"/>
              <a:gd name="connsiteX2" fmla="*/ 2267714 w 2267714"/>
              <a:gd name="connsiteY2" fmla="*/ 87089 h 2267712"/>
              <a:gd name="connsiteX3" fmla="*/ 87091 w 2267714"/>
              <a:gd name="connsiteY3" fmla="*/ 2267712 h 2267712"/>
              <a:gd name="connsiteX4" fmla="*/ 0 w 2267714"/>
              <a:gd name="connsiteY4" fmla="*/ 2263314 h 2267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7714" h="2267712">
                <a:moveTo>
                  <a:pt x="0" y="0"/>
                </a:moveTo>
                <a:lnTo>
                  <a:pt x="2263317" y="0"/>
                </a:lnTo>
                <a:lnTo>
                  <a:pt x="2267714" y="87089"/>
                </a:lnTo>
                <a:cubicBezTo>
                  <a:pt x="2267714" y="1291414"/>
                  <a:pt x="1291416" y="2267712"/>
                  <a:pt x="87091" y="2267712"/>
                </a:cubicBezTo>
                <a:lnTo>
                  <a:pt x="0" y="2263314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180D2B3-2055-4849-A37F-15C3430316B3}"/>
              </a:ext>
            </a:extLst>
          </p:cNvPr>
          <p:cNvSpPr/>
          <p:nvPr userDrawn="1"/>
        </p:nvSpPr>
        <p:spPr>
          <a:xfrm rot="5400000">
            <a:off x="9924287" y="1"/>
            <a:ext cx="2267714" cy="2267712"/>
          </a:xfrm>
          <a:custGeom>
            <a:avLst/>
            <a:gdLst>
              <a:gd name="connsiteX0" fmla="*/ 0 w 2267714"/>
              <a:gd name="connsiteY0" fmla="*/ 0 h 2267712"/>
              <a:gd name="connsiteX1" fmla="*/ 2263317 w 2267714"/>
              <a:gd name="connsiteY1" fmla="*/ 0 h 2267712"/>
              <a:gd name="connsiteX2" fmla="*/ 2267714 w 2267714"/>
              <a:gd name="connsiteY2" fmla="*/ 87089 h 2267712"/>
              <a:gd name="connsiteX3" fmla="*/ 87091 w 2267714"/>
              <a:gd name="connsiteY3" fmla="*/ 2267712 h 2267712"/>
              <a:gd name="connsiteX4" fmla="*/ 0 w 2267714"/>
              <a:gd name="connsiteY4" fmla="*/ 2263314 h 2267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7714" h="2267712">
                <a:moveTo>
                  <a:pt x="0" y="0"/>
                </a:moveTo>
                <a:lnTo>
                  <a:pt x="2263317" y="0"/>
                </a:lnTo>
                <a:lnTo>
                  <a:pt x="2267714" y="87089"/>
                </a:lnTo>
                <a:cubicBezTo>
                  <a:pt x="2267714" y="1291414"/>
                  <a:pt x="1291416" y="2267712"/>
                  <a:pt x="87091" y="2267712"/>
                </a:cubicBezTo>
                <a:lnTo>
                  <a:pt x="0" y="2263314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F9009176-C327-5E62-20C7-BD346F4580D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87375" y="4181689"/>
            <a:ext cx="4968000" cy="1791756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FF36DB10-1217-D9FB-5CEE-38EE84C8868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87375" y="3788111"/>
            <a:ext cx="4968000" cy="3600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A90C07-A319-0553-16DF-2A4B3E3B7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4" y="584200"/>
            <a:ext cx="5508625" cy="2838824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41577631-ED01-247A-6047-C96131CB722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635998" y="1091018"/>
            <a:ext cx="4968627" cy="1791756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8410FC1C-7F2B-89C0-4139-0DFA848565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635999" y="697440"/>
            <a:ext cx="4968627" cy="3600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C845FF2-E894-090A-2126-BD0A3AB17A9C}"/>
              </a:ext>
            </a:extLst>
          </p:cNvPr>
          <p:cNvSpPr/>
          <p:nvPr userDrawn="1"/>
        </p:nvSpPr>
        <p:spPr>
          <a:xfrm>
            <a:off x="9075419" y="5067300"/>
            <a:ext cx="3116581" cy="1790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473C1666-DC2E-4F60-98A5-80CDC7B1FFB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95999" y="3429000"/>
            <a:ext cx="5970608" cy="3303606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87492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E30B7-FCB4-CD03-5DE3-89FC9C2ED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EEA46-DF64-8CC8-0DE0-D04D67BD08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78A375-0D1A-DD49-AF4C-E42302656C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FAF860-E6F7-3400-B3B7-6A9298CED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E8041-865D-4883-B381-F89F2A7DA776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B0FF0E-DBB6-FB97-7549-FA35AC387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C26B1C-46FA-FCB8-9A4A-7DC235F9B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A33B7-9342-485F-B5C8-622AC4E25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29063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xt Boxes T21V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F65C8F59-6373-4247-B614-4603147C6025}"/>
              </a:ext>
            </a:extLst>
          </p:cNvPr>
          <p:cNvSpPr/>
          <p:nvPr userDrawn="1"/>
        </p:nvSpPr>
        <p:spPr>
          <a:xfrm rot="5400000" flipV="1">
            <a:off x="0" y="1"/>
            <a:ext cx="2267714" cy="2267712"/>
          </a:xfrm>
          <a:custGeom>
            <a:avLst/>
            <a:gdLst>
              <a:gd name="connsiteX0" fmla="*/ 0 w 2267714"/>
              <a:gd name="connsiteY0" fmla="*/ 0 h 2267712"/>
              <a:gd name="connsiteX1" fmla="*/ 2263317 w 2267714"/>
              <a:gd name="connsiteY1" fmla="*/ 0 h 2267712"/>
              <a:gd name="connsiteX2" fmla="*/ 2267714 w 2267714"/>
              <a:gd name="connsiteY2" fmla="*/ 87089 h 2267712"/>
              <a:gd name="connsiteX3" fmla="*/ 87091 w 2267714"/>
              <a:gd name="connsiteY3" fmla="*/ 2267712 h 2267712"/>
              <a:gd name="connsiteX4" fmla="*/ 0 w 2267714"/>
              <a:gd name="connsiteY4" fmla="*/ 2263314 h 2267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7714" h="2267712">
                <a:moveTo>
                  <a:pt x="0" y="0"/>
                </a:moveTo>
                <a:lnTo>
                  <a:pt x="2263317" y="0"/>
                </a:lnTo>
                <a:lnTo>
                  <a:pt x="2267714" y="87089"/>
                </a:lnTo>
                <a:cubicBezTo>
                  <a:pt x="2267714" y="1291414"/>
                  <a:pt x="1291416" y="2267712"/>
                  <a:pt x="87091" y="2267712"/>
                </a:cubicBezTo>
                <a:lnTo>
                  <a:pt x="0" y="2263314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180D2B3-2055-4849-A37F-15C3430316B3}"/>
              </a:ext>
            </a:extLst>
          </p:cNvPr>
          <p:cNvSpPr/>
          <p:nvPr userDrawn="1"/>
        </p:nvSpPr>
        <p:spPr>
          <a:xfrm rot="5400000">
            <a:off x="9924287" y="1"/>
            <a:ext cx="2267714" cy="2267712"/>
          </a:xfrm>
          <a:custGeom>
            <a:avLst/>
            <a:gdLst>
              <a:gd name="connsiteX0" fmla="*/ 0 w 2267714"/>
              <a:gd name="connsiteY0" fmla="*/ 0 h 2267712"/>
              <a:gd name="connsiteX1" fmla="*/ 2263317 w 2267714"/>
              <a:gd name="connsiteY1" fmla="*/ 0 h 2267712"/>
              <a:gd name="connsiteX2" fmla="*/ 2267714 w 2267714"/>
              <a:gd name="connsiteY2" fmla="*/ 87089 h 2267712"/>
              <a:gd name="connsiteX3" fmla="*/ 87091 w 2267714"/>
              <a:gd name="connsiteY3" fmla="*/ 2267712 h 2267712"/>
              <a:gd name="connsiteX4" fmla="*/ 0 w 2267714"/>
              <a:gd name="connsiteY4" fmla="*/ 2263314 h 2267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7714" h="2267712">
                <a:moveTo>
                  <a:pt x="0" y="0"/>
                </a:moveTo>
                <a:lnTo>
                  <a:pt x="2263317" y="0"/>
                </a:lnTo>
                <a:lnTo>
                  <a:pt x="2267714" y="87089"/>
                </a:lnTo>
                <a:cubicBezTo>
                  <a:pt x="2267714" y="1291414"/>
                  <a:pt x="1291416" y="2267712"/>
                  <a:pt x="87091" y="2267712"/>
                </a:cubicBezTo>
                <a:lnTo>
                  <a:pt x="0" y="2263314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F9009176-C327-5E62-20C7-BD346F4580D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87375" y="2968972"/>
            <a:ext cx="4968000" cy="330482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FF36DB10-1217-D9FB-5CEE-38EE84C8868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87375" y="2202398"/>
            <a:ext cx="4968000" cy="732996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A90C07-A319-0553-16DF-2A4B3E3B7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4" y="584200"/>
            <a:ext cx="11017251" cy="916940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BE209E-CA0D-09AE-31F5-8BB6D161AF6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636626" y="2968972"/>
            <a:ext cx="4968000" cy="330482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CA30C380-E370-83F0-A2F2-64478F4D08C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636626" y="2202398"/>
            <a:ext cx="4968000" cy="732996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36163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xt Boxes T22V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BA2527E0-94AA-C957-2E7B-4576A8C6BD96}"/>
              </a:ext>
            </a:extLst>
          </p:cNvPr>
          <p:cNvSpPr/>
          <p:nvPr userDrawn="1"/>
        </p:nvSpPr>
        <p:spPr>
          <a:xfrm rot="16200000" flipH="1">
            <a:off x="0" y="-1360"/>
            <a:ext cx="2946400" cy="2946400"/>
          </a:xfrm>
          <a:custGeom>
            <a:avLst/>
            <a:gdLst>
              <a:gd name="connsiteX0" fmla="*/ 0 w 2946400"/>
              <a:gd name="connsiteY0" fmla="*/ 0 h 2946400"/>
              <a:gd name="connsiteX1" fmla="*/ 2881601 w 2946400"/>
              <a:gd name="connsiteY1" fmla="*/ 0 h 2946400"/>
              <a:gd name="connsiteX2" fmla="*/ 2897635 w 2946400"/>
              <a:gd name="connsiteY2" fmla="*/ 62356 h 2946400"/>
              <a:gd name="connsiteX3" fmla="*/ 2946400 w 2946400"/>
              <a:gd name="connsiteY3" fmla="*/ 546100 h 2946400"/>
              <a:gd name="connsiteX4" fmla="*/ 546100 w 2946400"/>
              <a:gd name="connsiteY4" fmla="*/ 2946400 h 2946400"/>
              <a:gd name="connsiteX5" fmla="*/ 62356 w 2946400"/>
              <a:gd name="connsiteY5" fmla="*/ 2897635 h 2946400"/>
              <a:gd name="connsiteX6" fmla="*/ 0 w 2946400"/>
              <a:gd name="connsiteY6" fmla="*/ 2881601 h 29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46400" h="2946400">
                <a:moveTo>
                  <a:pt x="0" y="0"/>
                </a:moveTo>
                <a:lnTo>
                  <a:pt x="2881601" y="0"/>
                </a:lnTo>
                <a:lnTo>
                  <a:pt x="2897635" y="62356"/>
                </a:lnTo>
                <a:cubicBezTo>
                  <a:pt x="2929609" y="218610"/>
                  <a:pt x="2946400" y="380394"/>
                  <a:pt x="2946400" y="546100"/>
                </a:cubicBezTo>
                <a:cubicBezTo>
                  <a:pt x="2946400" y="1871749"/>
                  <a:pt x="1871749" y="2946400"/>
                  <a:pt x="546100" y="2946400"/>
                </a:cubicBezTo>
                <a:cubicBezTo>
                  <a:pt x="380394" y="2946400"/>
                  <a:pt x="218610" y="2929609"/>
                  <a:pt x="62356" y="2897635"/>
                </a:cubicBezTo>
                <a:lnTo>
                  <a:pt x="0" y="288160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9" name="Freeform: Shape 7">
            <a:extLst>
              <a:ext uri="{FF2B5EF4-FFF2-40B4-BE49-F238E27FC236}">
                <a16:creationId xmlns:a16="http://schemas.microsoft.com/office/drawing/2014/main" id="{AC37003A-ECD2-9271-8AB2-E1B377082716}"/>
              </a:ext>
            </a:extLst>
          </p:cNvPr>
          <p:cNvSpPr/>
          <p:nvPr userDrawn="1"/>
        </p:nvSpPr>
        <p:spPr>
          <a:xfrm>
            <a:off x="4079875" y="2945040"/>
            <a:ext cx="4032250" cy="3912960"/>
          </a:xfrm>
          <a:custGeom>
            <a:avLst/>
            <a:gdLst>
              <a:gd name="connsiteX0" fmla="*/ 198123 w 3893924"/>
              <a:gd name="connsiteY0" fmla="*/ 0 h 4046537"/>
              <a:gd name="connsiteX1" fmla="*/ 3695801 w 3893924"/>
              <a:gd name="connsiteY1" fmla="*/ 0 h 4046537"/>
              <a:gd name="connsiteX2" fmla="*/ 3893924 w 3893924"/>
              <a:gd name="connsiteY2" fmla="*/ 198123 h 4046537"/>
              <a:gd name="connsiteX3" fmla="*/ 3893924 w 3893924"/>
              <a:gd name="connsiteY3" fmla="*/ 4046537 h 4046537"/>
              <a:gd name="connsiteX4" fmla="*/ 0 w 3893924"/>
              <a:gd name="connsiteY4" fmla="*/ 4046537 h 4046537"/>
              <a:gd name="connsiteX5" fmla="*/ 0 w 3893924"/>
              <a:gd name="connsiteY5" fmla="*/ 198123 h 4046537"/>
              <a:gd name="connsiteX6" fmla="*/ 198123 w 3893924"/>
              <a:gd name="connsiteY6" fmla="*/ 0 h 4046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93924" h="4046537">
                <a:moveTo>
                  <a:pt x="198123" y="0"/>
                </a:moveTo>
                <a:lnTo>
                  <a:pt x="3695801" y="0"/>
                </a:lnTo>
                <a:cubicBezTo>
                  <a:pt x="3805221" y="0"/>
                  <a:pt x="3893924" y="88703"/>
                  <a:pt x="3893924" y="198123"/>
                </a:cubicBezTo>
                <a:lnTo>
                  <a:pt x="3893924" y="4046537"/>
                </a:lnTo>
                <a:lnTo>
                  <a:pt x="0" y="4046537"/>
                </a:lnTo>
                <a:lnTo>
                  <a:pt x="0" y="198123"/>
                </a:lnTo>
                <a:cubicBezTo>
                  <a:pt x="0" y="88703"/>
                  <a:pt x="88703" y="0"/>
                  <a:pt x="19812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44C63C5-B093-423F-EDE7-E256A8B7AD32}"/>
              </a:ext>
            </a:extLst>
          </p:cNvPr>
          <p:cNvCxnSpPr>
            <a:cxnSpLocks/>
          </p:cNvCxnSpPr>
          <p:nvPr userDrawn="1"/>
        </p:nvCxnSpPr>
        <p:spPr>
          <a:xfrm>
            <a:off x="6096000" y="0"/>
            <a:ext cx="0" cy="5842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E13565E-CF99-419F-AEC7-A62AF2E65B11}"/>
              </a:ext>
            </a:extLst>
          </p:cNvPr>
          <p:cNvSpPr/>
          <p:nvPr userDrawn="1"/>
        </p:nvSpPr>
        <p:spPr>
          <a:xfrm rot="5400000">
            <a:off x="9245600" y="-1360"/>
            <a:ext cx="2946400" cy="2946400"/>
          </a:xfrm>
          <a:custGeom>
            <a:avLst/>
            <a:gdLst>
              <a:gd name="connsiteX0" fmla="*/ 0 w 2946400"/>
              <a:gd name="connsiteY0" fmla="*/ 0 h 2946400"/>
              <a:gd name="connsiteX1" fmla="*/ 2881601 w 2946400"/>
              <a:gd name="connsiteY1" fmla="*/ 0 h 2946400"/>
              <a:gd name="connsiteX2" fmla="*/ 2897635 w 2946400"/>
              <a:gd name="connsiteY2" fmla="*/ 62356 h 2946400"/>
              <a:gd name="connsiteX3" fmla="*/ 2946400 w 2946400"/>
              <a:gd name="connsiteY3" fmla="*/ 546100 h 2946400"/>
              <a:gd name="connsiteX4" fmla="*/ 546100 w 2946400"/>
              <a:gd name="connsiteY4" fmla="*/ 2946400 h 2946400"/>
              <a:gd name="connsiteX5" fmla="*/ 62356 w 2946400"/>
              <a:gd name="connsiteY5" fmla="*/ 2897635 h 2946400"/>
              <a:gd name="connsiteX6" fmla="*/ 0 w 2946400"/>
              <a:gd name="connsiteY6" fmla="*/ 2881601 h 29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46400" h="2946400">
                <a:moveTo>
                  <a:pt x="0" y="0"/>
                </a:moveTo>
                <a:lnTo>
                  <a:pt x="2881601" y="0"/>
                </a:lnTo>
                <a:lnTo>
                  <a:pt x="2897635" y="62356"/>
                </a:lnTo>
                <a:cubicBezTo>
                  <a:pt x="2929609" y="218610"/>
                  <a:pt x="2946400" y="380394"/>
                  <a:pt x="2946400" y="546100"/>
                </a:cubicBezTo>
                <a:cubicBezTo>
                  <a:pt x="2946400" y="1871749"/>
                  <a:pt x="1871749" y="2946400"/>
                  <a:pt x="546100" y="2946400"/>
                </a:cubicBezTo>
                <a:cubicBezTo>
                  <a:pt x="380394" y="2946400"/>
                  <a:pt x="218610" y="2929609"/>
                  <a:pt x="62356" y="2897635"/>
                </a:cubicBezTo>
                <a:lnTo>
                  <a:pt x="0" y="288160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5048C8-BEDD-47F9-820F-7FAF2CE3E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7" y="584200"/>
            <a:ext cx="11017246" cy="1767170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B3D80DCF-CAC4-B510-50AD-54ADC9D71BE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87375" y="3626764"/>
            <a:ext cx="3182400" cy="2647036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C731E03B-66F2-08AA-04BD-84B57915BAB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87376" y="3233186"/>
            <a:ext cx="3182400" cy="3600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CE032C3F-0A3B-AAC7-3588-458B3449AB8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426568" y="3626764"/>
            <a:ext cx="3182400" cy="2647036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00DB280F-8549-B946-7450-371D6645965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426569" y="3233186"/>
            <a:ext cx="3182400" cy="3600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</a:t>
            </a: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4869377D-21D8-79DE-3928-53FCA3989A4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505248" y="3626764"/>
            <a:ext cx="3182400" cy="2647036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25" name="Text Placeholder 7">
            <a:extLst>
              <a:ext uri="{FF2B5EF4-FFF2-40B4-BE49-F238E27FC236}">
                <a16:creationId xmlns:a16="http://schemas.microsoft.com/office/drawing/2014/main" id="{A65C9EBC-BA39-D9E2-6EE3-8FCDBA3923A0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4506972" y="3233186"/>
            <a:ext cx="3182400" cy="360000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1553435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xt Boxes T22V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2ED0F9B-1932-6896-466C-D64BA828EC15}"/>
              </a:ext>
            </a:extLst>
          </p:cNvPr>
          <p:cNvSpPr/>
          <p:nvPr userDrawn="1"/>
        </p:nvSpPr>
        <p:spPr>
          <a:xfrm>
            <a:off x="6096001" y="3429000"/>
            <a:ext cx="6096000" cy="3429000"/>
          </a:xfrm>
          <a:prstGeom prst="rect">
            <a:avLst/>
          </a:prstGeom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8C0BAD-62F8-8DBF-08BD-F3D4D2314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84200"/>
            <a:ext cx="5222875" cy="2511419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5453C8F-F0F1-1099-79AA-AF1ACBB99C77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3429000"/>
            <a:ext cx="6220047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122764C-29F8-352B-1FEF-C94B5FF717FB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01" y="0"/>
            <a:ext cx="0" cy="34290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21DA4D24-A82B-1EC3-5880-D95826B5ABB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4517" y="977777"/>
            <a:ext cx="5210103" cy="2117841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0C0CBB3E-1B00-966A-5016-421CD316FDE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394517" y="584200"/>
            <a:ext cx="5210103" cy="3600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D74804A8-CECC-36EF-9245-B4C9B09C3D2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00142" y="4155959"/>
            <a:ext cx="5206993" cy="2117841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DA40AA69-F8B7-00B4-3A15-AF9512DFEFF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00142" y="3762382"/>
            <a:ext cx="5206993" cy="3600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BF6C9534-0126-D1C4-DE6F-D695D5BE1C9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394517" y="4155959"/>
            <a:ext cx="5210103" cy="2117841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146BCF7E-1FFF-1586-0E11-756A0AEA2FBC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394517" y="3762382"/>
            <a:ext cx="5210103" cy="3600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44184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xt Boxes T23V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B9842E2F-4C64-0E74-4D16-99C3A8A51175}"/>
              </a:ext>
            </a:extLst>
          </p:cNvPr>
          <p:cNvSpPr/>
          <p:nvPr userDrawn="1"/>
        </p:nvSpPr>
        <p:spPr>
          <a:xfrm>
            <a:off x="0" y="1693861"/>
            <a:ext cx="6096000" cy="2289969"/>
          </a:xfrm>
          <a:prstGeom prst="rect">
            <a:avLst/>
          </a:prstGeom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>
              <a:solidFill>
                <a:schemeClr val="tx1"/>
              </a:solidFill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5E79941-DE5E-C49A-2E3F-8786F2E2C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84200"/>
            <a:ext cx="11017250" cy="110966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967631E-11F6-C168-7F46-9A8BA7C52082}"/>
              </a:ext>
            </a:extLst>
          </p:cNvPr>
          <p:cNvSpPr/>
          <p:nvPr userDrawn="1"/>
        </p:nvSpPr>
        <p:spPr>
          <a:xfrm>
            <a:off x="6096001" y="3983830"/>
            <a:ext cx="6096000" cy="2289969"/>
          </a:xfrm>
          <a:prstGeom prst="rect">
            <a:avLst/>
          </a:prstGeom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>
              <a:solidFill>
                <a:schemeClr val="tx1"/>
              </a:solidFill>
            </a:endParaRP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B35CB980-CB8E-681A-AE69-8E319B4D81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00142" y="4527033"/>
            <a:ext cx="5206993" cy="1597141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72F95759-011C-7FF5-0929-4FF7AAE1A22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00142" y="4133456"/>
            <a:ext cx="5206993" cy="3600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C1640860-2340-E5BF-C39E-7045920AC1C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394517" y="4527033"/>
            <a:ext cx="5210103" cy="1597141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EEA79C68-E711-A6D9-5D20-F4838EB69364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394517" y="4133456"/>
            <a:ext cx="5210103" cy="3600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73644F04-6245-0ADC-5269-B6052F3DD178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00142" y="2237064"/>
            <a:ext cx="5206993" cy="1597141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7">
            <a:extLst>
              <a:ext uri="{FF2B5EF4-FFF2-40B4-BE49-F238E27FC236}">
                <a16:creationId xmlns:a16="http://schemas.microsoft.com/office/drawing/2014/main" id="{4A59112C-5BAC-8919-157A-2EADF25AA22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00142" y="1843487"/>
            <a:ext cx="5206993" cy="3600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7151F00F-6557-7362-3EFE-F9A5EDF47378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4517" y="2237064"/>
            <a:ext cx="5210103" cy="1597141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0" name="Text Placeholder 7">
            <a:extLst>
              <a:ext uri="{FF2B5EF4-FFF2-40B4-BE49-F238E27FC236}">
                <a16:creationId xmlns:a16="http://schemas.microsoft.com/office/drawing/2014/main" id="{CEC0AC7C-12B1-4024-23F6-11AF30A1644D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394517" y="1843487"/>
            <a:ext cx="5210103" cy="3600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55960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xt Boxes T23V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E5E79941-DE5E-C49A-2E3F-8786F2E2C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84200"/>
            <a:ext cx="11017250" cy="110966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B35CB980-CB8E-681A-AE69-8E319B4D81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00142" y="2213410"/>
            <a:ext cx="6631238" cy="60884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72F95759-011C-7FF5-0929-4FF7AAE1A22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00142" y="1907857"/>
            <a:ext cx="6631238" cy="271976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B17C2BD-9128-32B9-CB07-6B2848DD1FB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00142" y="3363924"/>
            <a:ext cx="6631238" cy="60884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F1706E30-D436-DD4A-80FD-B94973FC805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00142" y="3058371"/>
            <a:ext cx="6631238" cy="271976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7F21597-7AC5-B7B1-B8D2-532EE71E2E1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00142" y="4514438"/>
            <a:ext cx="6631238" cy="60884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0D0BD769-6575-AD2B-5936-CED024A76196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00142" y="4208885"/>
            <a:ext cx="6631238" cy="271976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0749BE6C-588A-B977-D0B8-AC0C965EC49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00142" y="5664953"/>
            <a:ext cx="6631238" cy="60884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67DE88FF-4AA1-6ECC-6D3E-D72B54DB26E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00142" y="5359400"/>
            <a:ext cx="6631238" cy="271976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8032810-8D3F-26FC-0767-4A3B01D13744}"/>
              </a:ext>
            </a:extLst>
          </p:cNvPr>
          <p:cNvSpPr/>
          <p:nvPr userDrawn="1"/>
        </p:nvSpPr>
        <p:spPr>
          <a:xfrm>
            <a:off x="10164763" y="5274000"/>
            <a:ext cx="1584000" cy="158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17" name="Picture Placeholder 3">
            <a:extLst>
              <a:ext uri="{FF2B5EF4-FFF2-40B4-BE49-F238E27FC236}">
                <a16:creationId xmlns:a16="http://schemas.microsoft.com/office/drawing/2014/main" id="{EF1355C9-7728-308B-8903-0247E2434F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112125" y="1907857"/>
            <a:ext cx="3492500" cy="4824749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19079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with Contents C40V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BA2527E0-94AA-C957-2E7B-4576A8C6BD96}"/>
              </a:ext>
            </a:extLst>
          </p:cNvPr>
          <p:cNvSpPr/>
          <p:nvPr userDrawn="1"/>
        </p:nvSpPr>
        <p:spPr>
          <a:xfrm rot="16200000" flipH="1">
            <a:off x="0" y="-1360"/>
            <a:ext cx="2946400" cy="2946400"/>
          </a:xfrm>
          <a:custGeom>
            <a:avLst/>
            <a:gdLst>
              <a:gd name="connsiteX0" fmla="*/ 0 w 2946400"/>
              <a:gd name="connsiteY0" fmla="*/ 0 h 2946400"/>
              <a:gd name="connsiteX1" fmla="*/ 2881601 w 2946400"/>
              <a:gd name="connsiteY1" fmla="*/ 0 h 2946400"/>
              <a:gd name="connsiteX2" fmla="*/ 2897635 w 2946400"/>
              <a:gd name="connsiteY2" fmla="*/ 62356 h 2946400"/>
              <a:gd name="connsiteX3" fmla="*/ 2946400 w 2946400"/>
              <a:gd name="connsiteY3" fmla="*/ 546100 h 2946400"/>
              <a:gd name="connsiteX4" fmla="*/ 546100 w 2946400"/>
              <a:gd name="connsiteY4" fmla="*/ 2946400 h 2946400"/>
              <a:gd name="connsiteX5" fmla="*/ 62356 w 2946400"/>
              <a:gd name="connsiteY5" fmla="*/ 2897635 h 2946400"/>
              <a:gd name="connsiteX6" fmla="*/ 0 w 2946400"/>
              <a:gd name="connsiteY6" fmla="*/ 2881601 h 29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46400" h="2946400">
                <a:moveTo>
                  <a:pt x="0" y="0"/>
                </a:moveTo>
                <a:lnTo>
                  <a:pt x="2881601" y="0"/>
                </a:lnTo>
                <a:lnTo>
                  <a:pt x="2897635" y="62356"/>
                </a:lnTo>
                <a:cubicBezTo>
                  <a:pt x="2929609" y="218610"/>
                  <a:pt x="2946400" y="380394"/>
                  <a:pt x="2946400" y="546100"/>
                </a:cubicBezTo>
                <a:cubicBezTo>
                  <a:pt x="2946400" y="1871749"/>
                  <a:pt x="1871749" y="2946400"/>
                  <a:pt x="546100" y="2946400"/>
                </a:cubicBezTo>
                <a:cubicBezTo>
                  <a:pt x="380394" y="2946400"/>
                  <a:pt x="218610" y="2929609"/>
                  <a:pt x="62356" y="2897635"/>
                </a:cubicBezTo>
                <a:lnTo>
                  <a:pt x="0" y="288160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ID">
              <a:solidFill>
                <a:schemeClr val="tx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44C63C5-B093-423F-EDE7-E256A8B7AD32}"/>
              </a:ext>
            </a:extLst>
          </p:cNvPr>
          <p:cNvCxnSpPr>
            <a:cxnSpLocks/>
          </p:cNvCxnSpPr>
          <p:nvPr userDrawn="1"/>
        </p:nvCxnSpPr>
        <p:spPr>
          <a:xfrm>
            <a:off x="6096000" y="0"/>
            <a:ext cx="0" cy="5842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E13565E-CF99-419F-AEC7-A62AF2E65B11}"/>
              </a:ext>
            </a:extLst>
          </p:cNvPr>
          <p:cNvSpPr/>
          <p:nvPr userDrawn="1"/>
        </p:nvSpPr>
        <p:spPr>
          <a:xfrm rot="5400000">
            <a:off x="9245600" y="-1360"/>
            <a:ext cx="2946400" cy="2946400"/>
          </a:xfrm>
          <a:custGeom>
            <a:avLst/>
            <a:gdLst>
              <a:gd name="connsiteX0" fmla="*/ 0 w 2946400"/>
              <a:gd name="connsiteY0" fmla="*/ 0 h 2946400"/>
              <a:gd name="connsiteX1" fmla="*/ 2881601 w 2946400"/>
              <a:gd name="connsiteY1" fmla="*/ 0 h 2946400"/>
              <a:gd name="connsiteX2" fmla="*/ 2897635 w 2946400"/>
              <a:gd name="connsiteY2" fmla="*/ 62356 h 2946400"/>
              <a:gd name="connsiteX3" fmla="*/ 2946400 w 2946400"/>
              <a:gd name="connsiteY3" fmla="*/ 546100 h 2946400"/>
              <a:gd name="connsiteX4" fmla="*/ 546100 w 2946400"/>
              <a:gd name="connsiteY4" fmla="*/ 2946400 h 2946400"/>
              <a:gd name="connsiteX5" fmla="*/ 62356 w 2946400"/>
              <a:gd name="connsiteY5" fmla="*/ 2897635 h 2946400"/>
              <a:gd name="connsiteX6" fmla="*/ 0 w 2946400"/>
              <a:gd name="connsiteY6" fmla="*/ 2881601 h 29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46400" h="2946400">
                <a:moveTo>
                  <a:pt x="0" y="0"/>
                </a:moveTo>
                <a:lnTo>
                  <a:pt x="2881601" y="0"/>
                </a:lnTo>
                <a:lnTo>
                  <a:pt x="2897635" y="62356"/>
                </a:lnTo>
                <a:cubicBezTo>
                  <a:pt x="2929609" y="218610"/>
                  <a:pt x="2946400" y="380394"/>
                  <a:pt x="2946400" y="546100"/>
                </a:cubicBezTo>
                <a:cubicBezTo>
                  <a:pt x="2946400" y="1871749"/>
                  <a:pt x="1871749" y="2946400"/>
                  <a:pt x="546100" y="2946400"/>
                </a:cubicBezTo>
                <a:cubicBezTo>
                  <a:pt x="380394" y="2946400"/>
                  <a:pt x="218610" y="2929609"/>
                  <a:pt x="62356" y="2897635"/>
                </a:cubicBezTo>
                <a:lnTo>
                  <a:pt x="0" y="288160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5048C8-BEDD-47F9-820F-7FAF2CE3E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7" y="584200"/>
            <a:ext cx="11017246" cy="1101725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5" name="Table Placeholder 4">
            <a:extLst>
              <a:ext uri="{FF2B5EF4-FFF2-40B4-BE49-F238E27FC236}">
                <a16:creationId xmlns:a16="http://schemas.microsoft.com/office/drawing/2014/main" id="{D72417D9-BC42-3B90-31C4-4BDEF67F3FD2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587375" y="2945039"/>
            <a:ext cx="11017250" cy="3065235"/>
          </a:xfrm>
          <a:solidFill>
            <a:schemeClr val="accent2"/>
          </a:solidFill>
        </p:spPr>
        <p:txBody>
          <a:bodyPr vert="horz" lIns="91440" tIns="45720" rIns="91440" bIns="45720" rtlCol="0" anchor="t">
            <a:normAutofit/>
          </a:bodyPr>
          <a:lstStyle>
            <a:lvl1pPr>
              <a:defRPr lang="en-GB">
                <a:solidFill>
                  <a:schemeClr val="tx1"/>
                </a:solidFill>
              </a:defRPr>
            </a:lvl1pPr>
          </a:lstStyle>
          <a:p>
            <a:pPr lvl="0" algn="ctr"/>
            <a:endParaRPr lang="en-GB"/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E00E4767-969E-B7EC-6EB7-D9077ACDC51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87374" y="1775482"/>
            <a:ext cx="11017251" cy="1101724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08994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Radial Bars C41V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FAA4F31-FF90-45D7-B2DE-4071CF3B0D54}"/>
              </a:ext>
            </a:extLst>
          </p:cNvPr>
          <p:cNvSpPr/>
          <p:nvPr userDrawn="1"/>
        </p:nvSpPr>
        <p:spPr>
          <a:xfrm>
            <a:off x="0" y="0"/>
            <a:ext cx="2267714" cy="2267712"/>
          </a:xfrm>
          <a:custGeom>
            <a:avLst/>
            <a:gdLst>
              <a:gd name="connsiteX0" fmla="*/ 0 w 2267714"/>
              <a:gd name="connsiteY0" fmla="*/ 0 h 2267712"/>
              <a:gd name="connsiteX1" fmla="*/ 2263317 w 2267714"/>
              <a:gd name="connsiteY1" fmla="*/ 0 h 2267712"/>
              <a:gd name="connsiteX2" fmla="*/ 2267714 w 2267714"/>
              <a:gd name="connsiteY2" fmla="*/ 87089 h 2267712"/>
              <a:gd name="connsiteX3" fmla="*/ 87091 w 2267714"/>
              <a:gd name="connsiteY3" fmla="*/ 2267712 h 2267712"/>
              <a:gd name="connsiteX4" fmla="*/ 0 w 2267714"/>
              <a:gd name="connsiteY4" fmla="*/ 2263314 h 2267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7714" h="2267712">
                <a:moveTo>
                  <a:pt x="0" y="0"/>
                </a:moveTo>
                <a:lnTo>
                  <a:pt x="2263317" y="0"/>
                </a:lnTo>
                <a:lnTo>
                  <a:pt x="2267714" y="87089"/>
                </a:lnTo>
                <a:cubicBezTo>
                  <a:pt x="2267714" y="1291414"/>
                  <a:pt x="1291416" y="2267712"/>
                  <a:pt x="87091" y="2267712"/>
                </a:cubicBezTo>
                <a:lnTo>
                  <a:pt x="0" y="226331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0525E9-84FB-45C6-9CCA-A7C6F12B0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84200"/>
            <a:ext cx="9577388" cy="110966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95DC55D-FE90-0290-DEC1-253948C6DBFA}"/>
              </a:ext>
            </a:extLst>
          </p:cNvPr>
          <p:cNvSpPr/>
          <p:nvPr userDrawn="1"/>
        </p:nvSpPr>
        <p:spPr>
          <a:xfrm>
            <a:off x="5305354" y="2267712"/>
            <a:ext cx="1581292" cy="1581292"/>
          </a:xfrm>
          <a:prstGeom prst="ellipse">
            <a:avLst/>
          </a:prstGeom>
          <a:noFill/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 Placeholder 14">
            <a:extLst>
              <a:ext uri="{FF2B5EF4-FFF2-40B4-BE49-F238E27FC236}">
                <a16:creationId xmlns:a16="http://schemas.microsoft.com/office/drawing/2014/main" id="{F5BC1A33-4444-08A7-4E25-7052C1EEAD09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305354" y="2267712"/>
            <a:ext cx="1581292" cy="1581292"/>
          </a:xfrm>
          <a:prstGeom prst="arc">
            <a:avLst>
              <a:gd name="adj1" fmla="val 16200000"/>
              <a:gd name="adj2" fmla="val 13391445"/>
            </a:avLst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algn="ctr">
              <a:defRPr lang="en-GB" sz="1000" dirty="0">
                <a:solidFill>
                  <a:sysClr val="windowText" lastClr="000000"/>
                </a:solidFill>
              </a:defRPr>
            </a:lvl1pPr>
          </a:lstStyle>
          <a:p>
            <a:pPr lvl="0" algn="ctr" defTabSz="914400"/>
            <a:r>
              <a:rPr lang="en-US" dirty="0"/>
              <a:t> </a:t>
            </a:r>
            <a:endParaRPr lang="en-GB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B64E6BE1-7E83-5142-86F9-75A00030EFE1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466420" y="2688017"/>
            <a:ext cx="1259160" cy="760184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xx%</a:t>
            </a:r>
          </a:p>
        </p:txBody>
      </p:sp>
      <p:sp>
        <p:nvSpPr>
          <p:cNvPr id="21" name="Picture Placeholder 11">
            <a:extLst>
              <a:ext uri="{FF2B5EF4-FFF2-40B4-BE49-F238E27FC236}">
                <a16:creationId xmlns:a16="http://schemas.microsoft.com/office/drawing/2014/main" id="{09E28D40-CD72-8B36-1C50-BD42514ACA4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87375" y="2373595"/>
            <a:ext cx="3492500" cy="390020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4443E52A-90EC-80C5-88BF-10459DA4046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555404" y="4428813"/>
            <a:ext cx="3081194" cy="1844987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79046D40-397F-56DE-33B8-0A18D572032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555404" y="4035236"/>
            <a:ext cx="3081194" cy="360000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68BDADA2-A31E-C596-5303-7AF5AC56FB56}"/>
              </a:ext>
            </a:extLst>
          </p:cNvPr>
          <p:cNvSpPr/>
          <p:nvPr userDrawn="1"/>
        </p:nvSpPr>
        <p:spPr>
          <a:xfrm>
            <a:off x="9273381" y="2267712"/>
            <a:ext cx="1581292" cy="1581292"/>
          </a:xfrm>
          <a:prstGeom prst="ellipse">
            <a:avLst/>
          </a:prstGeom>
          <a:noFill/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 Placeholder 14">
            <a:extLst>
              <a:ext uri="{FF2B5EF4-FFF2-40B4-BE49-F238E27FC236}">
                <a16:creationId xmlns:a16="http://schemas.microsoft.com/office/drawing/2014/main" id="{59379889-5F46-9825-3E2B-783579B6125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273381" y="2267712"/>
            <a:ext cx="1581292" cy="1581292"/>
          </a:xfrm>
          <a:prstGeom prst="arc">
            <a:avLst>
              <a:gd name="adj1" fmla="val 16200000"/>
              <a:gd name="adj2" fmla="val 13391445"/>
            </a:avLst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algn="ctr">
              <a:defRPr lang="en-GB" sz="1000" dirty="0">
                <a:solidFill>
                  <a:sysClr val="windowText" lastClr="000000"/>
                </a:solidFill>
              </a:defRPr>
            </a:lvl1pPr>
          </a:lstStyle>
          <a:p>
            <a:pPr lvl="0" algn="ctr" defTabSz="914400"/>
            <a:r>
              <a:rPr lang="en-US" dirty="0"/>
              <a:t> </a:t>
            </a:r>
            <a:endParaRPr lang="en-GB" dirty="0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192675E0-A157-1DB1-76B7-E36B844A8A79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434447" y="2688017"/>
            <a:ext cx="1259160" cy="760184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xx%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5657699A-4D76-232F-35AA-822257620E4A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8523431" y="4428813"/>
            <a:ext cx="3081194" cy="1844987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7">
            <a:extLst>
              <a:ext uri="{FF2B5EF4-FFF2-40B4-BE49-F238E27FC236}">
                <a16:creationId xmlns:a16="http://schemas.microsoft.com/office/drawing/2014/main" id="{B898056B-04CF-E373-91A8-977126C674B6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8523431" y="4035236"/>
            <a:ext cx="3081194" cy="360000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2478830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Radial Bars C42V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FAA4F31-FF90-45D7-B2DE-4071CF3B0D54}"/>
              </a:ext>
            </a:extLst>
          </p:cNvPr>
          <p:cNvSpPr/>
          <p:nvPr userDrawn="1"/>
        </p:nvSpPr>
        <p:spPr>
          <a:xfrm>
            <a:off x="0" y="0"/>
            <a:ext cx="2267714" cy="2267712"/>
          </a:xfrm>
          <a:custGeom>
            <a:avLst/>
            <a:gdLst>
              <a:gd name="connsiteX0" fmla="*/ 0 w 2267714"/>
              <a:gd name="connsiteY0" fmla="*/ 0 h 2267712"/>
              <a:gd name="connsiteX1" fmla="*/ 2263317 w 2267714"/>
              <a:gd name="connsiteY1" fmla="*/ 0 h 2267712"/>
              <a:gd name="connsiteX2" fmla="*/ 2267714 w 2267714"/>
              <a:gd name="connsiteY2" fmla="*/ 87089 h 2267712"/>
              <a:gd name="connsiteX3" fmla="*/ 87091 w 2267714"/>
              <a:gd name="connsiteY3" fmla="*/ 2267712 h 2267712"/>
              <a:gd name="connsiteX4" fmla="*/ 0 w 2267714"/>
              <a:gd name="connsiteY4" fmla="*/ 2263314 h 2267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7714" h="2267712">
                <a:moveTo>
                  <a:pt x="0" y="0"/>
                </a:moveTo>
                <a:lnTo>
                  <a:pt x="2263317" y="0"/>
                </a:lnTo>
                <a:lnTo>
                  <a:pt x="2267714" y="87089"/>
                </a:lnTo>
                <a:cubicBezTo>
                  <a:pt x="2267714" y="1291414"/>
                  <a:pt x="1291416" y="2267712"/>
                  <a:pt x="87091" y="2267712"/>
                </a:cubicBezTo>
                <a:lnTo>
                  <a:pt x="0" y="226331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0525E9-84FB-45C6-9CCA-A7C6F12B0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84200"/>
            <a:ext cx="9577388" cy="110966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95DC55D-FE90-0290-DEC1-253948C6DBFA}"/>
              </a:ext>
            </a:extLst>
          </p:cNvPr>
          <p:cNvSpPr/>
          <p:nvPr userDrawn="1"/>
        </p:nvSpPr>
        <p:spPr>
          <a:xfrm>
            <a:off x="5305354" y="2267712"/>
            <a:ext cx="1581292" cy="1581292"/>
          </a:xfrm>
          <a:prstGeom prst="ellipse">
            <a:avLst/>
          </a:prstGeom>
          <a:noFill/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GB"/>
          </a:p>
        </p:txBody>
      </p:sp>
      <p:sp>
        <p:nvSpPr>
          <p:cNvPr id="12" name="Text Placeholder 14">
            <a:extLst>
              <a:ext uri="{FF2B5EF4-FFF2-40B4-BE49-F238E27FC236}">
                <a16:creationId xmlns:a16="http://schemas.microsoft.com/office/drawing/2014/main" id="{F5BC1A33-4444-08A7-4E25-7052C1EEAD09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305354" y="2267712"/>
            <a:ext cx="1581292" cy="1581292"/>
          </a:xfrm>
          <a:prstGeom prst="arc">
            <a:avLst>
              <a:gd name="adj1" fmla="val 16200000"/>
              <a:gd name="adj2" fmla="val 13391445"/>
            </a:avLst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>
            <a:lvl1pPr algn="ctr">
              <a:defRPr lang="en-GB" sz="1000" dirty="0">
                <a:solidFill>
                  <a:sysClr val="windowText" lastClr="000000"/>
                </a:solidFill>
              </a:defRPr>
            </a:lvl1pPr>
          </a:lstStyle>
          <a:p>
            <a:pPr lvl="0" algn="ctr" defTabSz="914400"/>
            <a:r>
              <a:rPr lang="en-US" dirty="0"/>
              <a:t> </a:t>
            </a:r>
            <a:endParaRPr lang="en-GB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B64E6BE1-7E83-5142-86F9-75A00030EFE1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466420" y="2688017"/>
            <a:ext cx="1259160" cy="760184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xx%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4443E52A-90EC-80C5-88BF-10459DA4046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555404" y="4428813"/>
            <a:ext cx="3081194" cy="1844987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79046D40-397F-56DE-33B8-0A18D572032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555404" y="4035236"/>
            <a:ext cx="3081194" cy="360000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68BDADA2-A31E-C596-5303-7AF5AC56FB56}"/>
              </a:ext>
            </a:extLst>
          </p:cNvPr>
          <p:cNvSpPr/>
          <p:nvPr userDrawn="1"/>
        </p:nvSpPr>
        <p:spPr>
          <a:xfrm>
            <a:off x="9273381" y="2267712"/>
            <a:ext cx="1581292" cy="1581292"/>
          </a:xfrm>
          <a:prstGeom prst="ellipse">
            <a:avLst/>
          </a:prstGeom>
          <a:noFill/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GB"/>
          </a:p>
        </p:txBody>
      </p:sp>
      <p:sp>
        <p:nvSpPr>
          <p:cNvPr id="25" name="Text Placeholder 14">
            <a:extLst>
              <a:ext uri="{FF2B5EF4-FFF2-40B4-BE49-F238E27FC236}">
                <a16:creationId xmlns:a16="http://schemas.microsoft.com/office/drawing/2014/main" id="{59379889-5F46-9825-3E2B-783579B6125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273381" y="2267712"/>
            <a:ext cx="1581292" cy="1581292"/>
          </a:xfrm>
          <a:prstGeom prst="arc">
            <a:avLst>
              <a:gd name="adj1" fmla="val 16200000"/>
              <a:gd name="adj2" fmla="val 13391445"/>
            </a:avLst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>
            <a:lvl1pPr algn="ctr">
              <a:defRPr lang="en-GB" sz="1000" dirty="0">
                <a:solidFill>
                  <a:sysClr val="windowText" lastClr="000000"/>
                </a:solidFill>
              </a:defRPr>
            </a:lvl1pPr>
          </a:lstStyle>
          <a:p>
            <a:pPr lvl="0" algn="ctr" defTabSz="914400"/>
            <a:r>
              <a:rPr lang="en-US" dirty="0"/>
              <a:t> </a:t>
            </a:r>
            <a:endParaRPr lang="en-GB" dirty="0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192675E0-A157-1DB1-76B7-E36B844A8A79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434447" y="2688017"/>
            <a:ext cx="1259160" cy="760184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xx%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5657699A-4D76-232F-35AA-822257620E4A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8523431" y="4428813"/>
            <a:ext cx="3081194" cy="1844987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7">
            <a:extLst>
              <a:ext uri="{FF2B5EF4-FFF2-40B4-BE49-F238E27FC236}">
                <a16:creationId xmlns:a16="http://schemas.microsoft.com/office/drawing/2014/main" id="{B898056B-04CF-E373-91A8-977126C674B6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8523431" y="4035236"/>
            <a:ext cx="3081194" cy="360000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A778C70-B67E-C6E8-E825-6DB759DE14C0}"/>
              </a:ext>
            </a:extLst>
          </p:cNvPr>
          <p:cNvSpPr/>
          <p:nvPr userDrawn="1"/>
        </p:nvSpPr>
        <p:spPr>
          <a:xfrm>
            <a:off x="1337325" y="2267712"/>
            <a:ext cx="1581292" cy="1581292"/>
          </a:xfrm>
          <a:prstGeom prst="ellipse">
            <a:avLst/>
          </a:prstGeom>
          <a:noFill/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GB"/>
          </a:p>
        </p:txBody>
      </p:sp>
      <p:sp>
        <p:nvSpPr>
          <p:cNvPr id="4" name="Text Placeholder 14">
            <a:extLst>
              <a:ext uri="{FF2B5EF4-FFF2-40B4-BE49-F238E27FC236}">
                <a16:creationId xmlns:a16="http://schemas.microsoft.com/office/drawing/2014/main" id="{1FAF180D-8574-DD58-2386-64B458E9BD2D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337325" y="2267712"/>
            <a:ext cx="1581292" cy="1581292"/>
          </a:xfrm>
          <a:prstGeom prst="arc">
            <a:avLst>
              <a:gd name="adj1" fmla="val 16200000"/>
              <a:gd name="adj2" fmla="val 13391445"/>
            </a:avLst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>
            <a:lvl1pPr algn="ctr">
              <a:defRPr lang="en-GB" sz="1000" dirty="0">
                <a:solidFill>
                  <a:sysClr val="windowText" lastClr="000000"/>
                </a:solidFill>
              </a:defRPr>
            </a:lvl1pPr>
          </a:lstStyle>
          <a:p>
            <a:pPr lvl="0" algn="ctr" defTabSz="914400"/>
            <a:r>
              <a:rPr lang="en-US" dirty="0"/>
              <a:t> </a:t>
            </a:r>
            <a:endParaRPr lang="en-GB" dirty="0"/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40252BFD-F22D-9976-9DA1-FF8CA7442053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498391" y="2688017"/>
            <a:ext cx="1259160" cy="760184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xx%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E06DC8DE-FD88-EBF9-E0DC-AEFF618B54DC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587375" y="4428813"/>
            <a:ext cx="3081194" cy="1844987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47CB07A5-AB94-CAD6-50E4-2849A7C55824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587375" y="4035236"/>
            <a:ext cx="3081194" cy="360000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1566867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Radial Bars C43V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FAA4F31-FF90-45D7-B2DE-4071CF3B0D54}"/>
              </a:ext>
            </a:extLst>
          </p:cNvPr>
          <p:cNvSpPr/>
          <p:nvPr userDrawn="1"/>
        </p:nvSpPr>
        <p:spPr>
          <a:xfrm>
            <a:off x="0" y="0"/>
            <a:ext cx="2267714" cy="2267712"/>
          </a:xfrm>
          <a:custGeom>
            <a:avLst/>
            <a:gdLst>
              <a:gd name="connsiteX0" fmla="*/ 0 w 2267714"/>
              <a:gd name="connsiteY0" fmla="*/ 0 h 2267712"/>
              <a:gd name="connsiteX1" fmla="*/ 2263317 w 2267714"/>
              <a:gd name="connsiteY1" fmla="*/ 0 h 2267712"/>
              <a:gd name="connsiteX2" fmla="*/ 2267714 w 2267714"/>
              <a:gd name="connsiteY2" fmla="*/ 87089 h 2267712"/>
              <a:gd name="connsiteX3" fmla="*/ 87091 w 2267714"/>
              <a:gd name="connsiteY3" fmla="*/ 2267712 h 2267712"/>
              <a:gd name="connsiteX4" fmla="*/ 0 w 2267714"/>
              <a:gd name="connsiteY4" fmla="*/ 2263314 h 2267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7714" h="2267712">
                <a:moveTo>
                  <a:pt x="0" y="0"/>
                </a:moveTo>
                <a:lnTo>
                  <a:pt x="2263317" y="0"/>
                </a:lnTo>
                <a:lnTo>
                  <a:pt x="2267714" y="87089"/>
                </a:lnTo>
                <a:cubicBezTo>
                  <a:pt x="2267714" y="1291414"/>
                  <a:pt x="1291416" y="2267712"/>
                  <a:pt x="87091" y="2267712"/>
                </a:cubicBezTo>
                <a:lnTo>
                  <a:pt x="0" y="226331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0525E9-84FB-45C6-9CCA-A7C6F12B0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84200"/>
            <a:ext cx="9577388" cy="110966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A778C70-B67E-C6E8-E825-6DB759DE14C0}"/>
              </a:ext>
            </a:extLst>
          </p:cNvPr>
          <p:cNvSpPr/>
          <p:nvPr userDrawn="1"/>
        </p:nvSpPr>
        <p:spPr>
          <a:xfrm>
            <a:off x="1236591" y="2267712"/>
            <a:ext cx="1581292" cy="1581292"/>
          </a:xfrm>
          <a:prstGeom prst="ellipse">
            <a:avLst/>
          </a:prstGeom>
          <a:noFill/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 Placeholder 14">
            <a:extLst>
              <a:ext uri="{FF2B5EF4-FFF2-40B4-BE49-F238E27FC236}">
                <a16:creationId xmlns:a16="http://schemas.microsoft.com/office/drawing/2014/main" id="{1FAF180D-8574-DD58-2386-64B458E9BD2D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236591" y="2267712"/>
            <a:ext cx="1581292" cy="1581292"/>
          </a:xfrm>
          <a:prstGeom prst="arc">
            <a:avLst>
              <a:gd name="adj1" fmla="val 16200000"/>
              <a:gd name="adj2" fmla="val 13391445"/>
            </a:avLst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algn="ctr">
              <a:defRPr lang="en-GB" sz="1000" dirty="0">
                <a:solidFill>
                  <a:sysClr val="windowText" lastClr="000000"/>
                </a:solidFill>
              </a:defRPr>
            </a:lvl1pPr>
          </a:lstStyle>
          <a:p>
            <a:pPr lvl="0" algn="ctr" defTabSz="914400"/>
            <a:r>
              <a:rPr lang="en-US" dirty="0"/>
              <a:t> </a:t>
            </a:r>
            <a:endParaRPr lang="en-GB" dirty="0"/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40252BFD-F22D-9976-9DA1-FF8CA7442053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397657" y="2688017"/>
            <a:ext cx="1259160" cy="760184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xx%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E06DC8DE-FD88-EBF9-E0DC-AEFF618B54DC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984250" y="4624525"/>
            <a:ext cx="2085975" cy="1649275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47CB07A5-AB94-CAD6-50E4-2849A7C55824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984250" y="4035235"/>
            <a:ext cx="2085975" cy="55505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778BAB24-BCD9-0F2E-02D8-37A6DD2B8692}"/>
              </a:ext>
            </a:extLst>
          </p:cNvPr>
          <p:cNvSpPr/>
          <p:nvPr userDrawn="1"/>
        </p:nvSpPr>
        <p:spPr>
          <a:xfrm>
            <a:off x="3949629" y="2267712"/>
            <a:ext cx="1581292" cy="1581292"/>
          </a:xfrm>
          <a:prstGeom prst="ellipse">
            <a:avLst/>
          </a:prstGeom>
          <a:noFill/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 Placeholder 14">
            <a:extLst>
              <a:ext uri="{FF2B5EF4-FFF2-40B4-BE49-F238E27FC236}">
                <a16:creationId xmlns:a16="http://schemas.microsoft.com/office/drawing/2014/main" id="{06A63DEE-D852-FC1B-5235-4154E0F210A6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3949629" y="2267712"/>
            <a:ext cx="1581292" cy="1581292"/>
          </a:xfrm>
          <a:prstGeom prst="arc">
            <a:avLst>
              <a:gd name="adj1" fmla="val 16200000"/>
              <a:gd name="adj2" fmla="val 13391445"/>
            </a:avLst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algn="ctr">
              <a:defRPr lang="en-GB" sz="1000" dirty="0">
                <a:solidFill>
                  <a:sysClr val="windowText" lastClr="000000"/>
                </a:solidFill>
              </a:defRPr>
            </a:lvl1pPr>
          </a:lstStyle>
          <a:p>
            <a:pPr lvl="0" algn="ctr" defTabSz="914400"/>
            <a:r>
              <a:rPr lang="en-US" dirty="0"/>
              <a:t> </a:t>
            </a:r>
            <a:endParaRPr lang="en-GB" dirty="0"/>
          </a:p>
        </p:txBody>
      </p:sp>
      <p:sp>
        <p:nvSpPr>
          <p:cNvPr id="42" name="Text Placeholder 6">
            <a:extLst>
              <a:ext uri="{FF2B5EF4-FFF2-40B4-BE49-F238E27FC236}">
                <a16:creationId xmlns:a16="http://schemas.microsoft.com/office/drawing/2014/main" id="{C179AEB9-9495-D9A5-CE8D-673DFEA8A34D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110695" y="2688017"/>
            <a:ext cx="1259160" cy="760184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xx%</a:t>
            </a:r>
          </a:p>
        </p:txBody>
      </p:sp>
      <p:sp>
        <p:nvSpPr>
          <p:cNvPr id="43" name="Text Placeholder 2">
            <a:extLst>
              <a:ext uri="{FF2B5EF4-FFF2-40B4-BE49-F238E27FC236}">
                <a16:creationId xmlns:a16="http://schemas.microsoft.com/office/drawing/2014/main" id="{C26054F8-3E46-246B-859C-A1CC6CA7B5D9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3697288" y="4624525"/>
            <a:ext cx="2085975" cy="1649275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4" name="Text Placeholder 7">
            <a:extLst>
              <a:ext uri="{FF2B5EF4-FFF2-40B4-BE49-F238E27FC236}">
                <a16:creationId xmlns:a16="http://schemas.microsoft.com/office/drawing/2014/main" id="{9E6A74E6-A4FF-E48E-7C7F-F16BF4EBB9A0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>
          <a:xfrm>
            <a:off x="3697288" y="4035235"/>
            <a:ext cx="2085975" cy="55505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BF3E8C06-FD30-9266-E675-220541FF8BBF}"/>
              </a:ext>
            </a:extLst>
          </p:cNvPr>
          <p:cNvSpPr/>
          <p:nvPr userDrawn="1"/>
        </p:nvSpPr>
        <p:spPr>
          <a:xfrm>
            <a:off x="6662667" y="2267712"/>
            <a:ext cx="1581292" cy="1581292"/>
          </a:xfrm>
          <a:prstGeom prst="ellipse">
            <a:avLst/>
          </a:prstGeom>
          <a:noFill/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Text Placeholder 14">
            <a:extLst>
              <a:ext uri="{FF2B5EF4-FFF2-40B4-BE49-F238E27FC236}">
                <a16:creationId xmlns:a16="http://schemas.microsoft.com/office/drawing/2014/main" id="{A7D42206-BCAF-AC60-8CA3-7628656E3BB0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6662667" y="2267712"/>
            <a:ext cx="1581292" cy="1581292"/>
          </a:xfrm>
          <a:prstGeom prst="arc">
            <a:avLst>
              <a:gd name="adj1" fmla="val 16200000"/>
              <a:gd name="adj2" fmla="val 13391445"/>
            </a:avLst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algn="ctr">
              <a:defRPr lang="en-GB" sz="1000" dirty="0">
                <a:solidFill>
                  <a:sysClr val="windowText" lastClr="000000"/>
                </a:solidFill>
              </a:defRPr>
            </a:lvl1pPr>
          </a:lstStyle>
          <a:p>
            <a:pPr lvl="0" algn="ctr" defTabSz="914400"/>
            <a:r>
              <a:rPr lang="en-US" dirty="0"/>
              <a:t> </a:t>
            </a:r>
            <a:endParaRPr lang="en-GB" dirty="0"/>
          </a:p>
        </p:txBody>
      </p:sp>
      <p:sp>
        <p:nvSpPr>
          <p:cNvPr id="47" name="Text Placeholder 6">
            <a:extLst>
              <a:ext uri="{FF2B5EF4-FFF2-40B4-BE49-F238E27FC236}">
                <a16:creationId xmlns:a16="http://schemas.microsoft.com/office/drawing/2014/main" id="{4AFB2D63-B2E6-B655-C2EF-18BE4612C3F6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6823733" y="2688017"/>
            <a:ext cx="1259160" cy="760184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xx%</a:t>
            </a:r>
          </a:p>
        </p:txBody>
      </p:sp>
      <p:sp>
        <p:nvSpPr>
          <p:cNvPr id="48" name="Text Placeholder 2">
            <a:extLst>
              <a:ext uri="{FF2B5EF4-FFF2-40B4-BE49-F238E27FC236}">
                <a16:creationId xmlns:a16="http://schemas.microsoft.com/office/drawing/2014/main" id="{EC38127D-4578-2AF6-2A6E-D45746A4731C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6410326" y="4624525"/>
            <a:ext cx="2085975" cy="1649275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9" name="Text Placeholder 7">
            <a:extLst>
              <a:ext uri="{FF2B5EF4-FFF2-40B4-BE49-F238E27FC236}">
                <a16:creationId xmlns:a16="http://schemas.microsoft.com/office/drawing/2014/main" id="{245DF0D5-8F3B-EE5E-6705-ADA4C9032A8C}"/>
              </a:ext>
            </a:extLst>
          </p:cNvPr>
          <p:cNvSpPr>
            <a:spLocks noGrp="1"/>
          </p:cNvSpPr>
          <p:nvPr>
            <p:ph type="body" sz="quarter" idx="51"/>
          </p:nvPr>
        </p:nvSpPr>
        <p:spPr>
          <a:xfrm>
            <a:off x="6410326" y="4035235"/>
            <a:ext cx="2085975" cy="55505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C7A5C0EF-7B7C-77F3-2AEA-4965195A1272}"/>
              </a:ext>
            </a:extLst>
          </p:cNvPr>
          <p:cNvSpPr/>
          <p:nvPr userDrawn="1"/>
        </p:nvSpPr>
        <p:spPr>
          <a:xfrm>
            <a:off x="9375706" y="2267712"/>
            <a:ext cx="1581292" cy="1581292"/>
          </a:xfrm>
          <a:prstGeom prst="ellipse">
            <a:avLst/>
          </a:prstGeom>
          <a:noFill/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Text Placeholder 14">
            <a:extLst>
              <a:ext uri="{FF2B5EF4-FFF2-40B4-BE49-F238E27FC236}">
                <a16:creationId xmlns:a16="http://schemas.microsoft.com/office/drawing/2014/main" id="{F695F20A-2F4D-D15A-2F3D-1BF058885680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375706" y="2267712"/>
            <a:ext cx="1581292" cy="1581292"/>
          </a:xfrm>
          <a:prstGeom prst="arc">
            <a:avLst>
              <a:gd name="adj1" fmla="val 16200000"/>
              <a:gd name="adj2" fmla="val 13391445"/>
            </a:avLst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algn="ctr">
              <a:defRPr lang="en-GB" sz="1000" dirty="0">
                <a:solidFill>
                  <a:sysClr val="windowText" lastClr="000000"/>
                </a:solidFill>
              </a:defRPr>
            </a:lvl1pPr>
          </a:lstStyle>
          <a:p>
            <a:pPr lvl="0" algn="ctr" defTabSz="914400"/>
            <a:r>
              <a:rPr lang="en-US" dirty="0"/>
              <a:t> </a:t>
            </a:r>
            <a:endParaRPr lang="en-GB" dirty="0"/>
          </a:p>
        </p:txBody>
      </p:sp>
      <p:sp>
        <p:nvSpPr>
          <p:cNvPr id="52" name="Text Placeholder 6">
            <a:extLst>
              <a:ext uri="{FF2B5EF4-FFF2-40B4-BE49-F238E27FC236}">
                <a16:creationId xmlns:a16="http://schemas.microsoft.com/office/drawing/2014/main" id="{87C637B7-53F5-48F0-4238-00D643E998BF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9536772" y="2688017"/>
            <a:ext cx="1259160" cy="760184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xx%</a:t>
            </a:r>
          </a:p>
        </p:txBody>
      </p:sp>
      <p:sp>
        <p:nvSpPr>
          <p:cNvPr id="53" name="Text Placeholder 2">
            <a:extLst>
              <a:ext uri="{FF2B5EF4-FFF2-40B4-BE49-F238E27FC236}">
                <a16:creationId xmlns:a16="http://schemas.microsoft.com/office/drawing/2014/main" id="{50547154-6265-5D9D-04FC-8426CC8F7A75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>
          <a:xfrm>
            <a:off x="9123365" y="4624525"/>
            <a:ext cx="2085975" cy="1649275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4" name="Text Placeholder 7">
            <a:extLst>
              <a:ext uri="{FF2B5EF4-FFF2-40B4-BE49-F238E27FC236}">
                <a16:creationId xmlns:a16="http://schemas.microsoft.com/office/drawing/2014/main" id="{DB2FA132-8BF6-ADB1-94EE-8F5F96D7999F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>
          <a:xfrm>
            <a:off x="9123365" y="4035235"/>
            <a:ext cx="2085975" cy="55505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1760816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hart C44V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FAA4F31-FF90-45D7-B2DE-4071CF3B0D54}"/>
              </a:ext>
            </a:extLst>
          </p:cNvPr>
          <p:cNvSpPr/>
          <p:nvPr userDrawn="1"/>
        </p:nvSpPr>
        <p:spPr>
          <a:xfrm>
            <a:off x="0" y="0"/>
            <a:ext cx="2267714" cy="2267712"/>
          </a:xfrm>
          <a:custGeom>
            <a:avLst/>
            <a:gdLst>
              <a:gd name="connsiteX0" fmla="*/ 0 w 2267714"/>
              <a:gd name="connsiteY0" fmla="*/ 0 h 2267712"/>
              <a:gd name="connsiteX1" fmla="*/ 2263317 w 2267714"/>
              <a:gd name="connsiteY1" fmla="*/ 0 h 2267712"/>
              <a:gd name="connsiteX2" fmla="*/ 2267714 w 2267714"/>
              <a:gd name="connsiteY2" fmla="*/ 87089 h 2267712"/>
              <a:gd name="connsiteX3" fmla="*/ 87091 w 2267714"/>
              <a:gd name="connsiteY3" fmla="*/ 2267712 h 2267712"/>
              <a:gd name="connsiteX4" fmla="*/ 0 w 2267714"/>
              <a:gd name="connsiteY4" fmla="*/ 2263314 h 2267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7714" h="2267712">
                <a:moveTo>
                  <a:pt x="0" y="0"/>
                </a:moveTo>
                <a:lnTo>
                  <a:pt x="2263317" y="0"/>
                </a:lnTo>
                <a:lnTo>
                  <a:pt x="2267714" y="87089"/>
                </a:lnTo>
                <a:cubicBezTo>
                  <a:pt x="2267714" y="1291414"/>
                  <a:pt x="1291416" y="2267712"/>
                  <a:pt x="87091" y="2267712"/>
                </a:cubicBezTo>
                <a:lnTo>
                  <a:pt x="0" y="226331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ID"/>
          </a:p>
        </p:txBody>
      </p:sp>
      <p:sp>
        <p:nvSpPr>
          <p:cNvPr id="10" name="Chart Placeholder 9">
            <a:extLst>
              <a:ext uri="{FF2B5EF4-FFF2-40B4-BE49-F238E27FC236}">
                <a16:creationId xmlns:a16="http://schemas.microsoft.com/office/drawing/2014/main" id="{4099BF1E-F740-EFF5-2D78-2C4E63DBD8F2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587374" y="1841501"/>
            <a:ext cx="4989177" cy="4432300"/>
          </a:xfr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7A2780FE-F448-1CAA-F4AB-6322ACBEE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84200"/>
            <a:ext cx="11017250" cy="110966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6750AE0B-6325-0880-3985-0B362EB4EC23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6615448" y="2430791"/>
            <a:ext cx="4989177" cy="3843009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C847BB10-E64A-01BA-96E0-446F8048D63A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6615448" y="1841501"/>
            <a:ext cx="4989177" cy="555053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84077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90D0B-8DA1-61DE-C7D1-1349ED1BF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F36C59-B32B-0A30-92BC-DB4D068D5B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FEFB9D-BBCC-BB65-8214-59F12E69C4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9F10B7-75FD-CDC3-0FF9-9781E32456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6F45AA-3D35-177E-1362-159E524BAE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6F86FB-C37D-D825-8BD4-29D75E896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E8041-865D-4883-B381-F89F2A7DA776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F08981-9EE9-C8E6-8EDE-1F7075342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705208-BD32-D6D4-9E33-18B1D44D2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A33B7-9342-485F-B5C8-622AC4E25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82500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hart C44V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FAA4F31-FF90-45D7-B2DE-4071CF3B0D54}"/>
              </a:ext>
            </a:extLst>
          </p:cNvPr>
          <p:cNvSpPr/>
          <p:nvPr userDrawn="1"/>
        </p:nvSpPr>
        <p:spPr>
          <a:xfrm>
            <a:off x="0" y="0"/>
            <a:ext cx="2267714" cy="2267712"/>
          </a:xfrm>
          <a:custGeom>
            <a:avLst/>
            <a:gdLst>
              <a:gd name="connsiteX0" fmla="*/ 0 w 2267714"/>
              <a:gd name="connsiteY0" fmla="*/ 0 h 2267712"/>
              <a:gd name="connsiteX1" fmla="*/ 2263317 w 2267714"/>
              <a:gd name="connsiteY1" fmla="*/ 0 h 2267712"/>
              <a:gd name="connsiteX2" fmla="*/ 2267714 w 2267714"/>
              <a:gd name="connsiteY2" fmla="*/ 87089 h 2267712"/>
              <a:gd name="connsiteX3" fmla="*/ 87091 w 2267714"/>
              <a:gd name="connsiteY3" fmla="*/ 2267712 h 2267712"/>
              <a:gd name="connsiteX4" fmla="*/ 0 w 2267714"/>
              <a:gd name="connsiteY4" fmla="*/ 2263314 h 2267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7714" h="2267712">
                <a:moveTo>
                  <a:pt x="0" y="0"/>
                </a:moveTo>
                <a:lnTo>
                  <a:pt x="2263317" y="0"/>
                </a:lnTo>
                <a:lnTo>
                  <a:pt x="2267714" y="87089"/>
                </a:lnTo>
                <a:cubicBezTo>
                  <a:pt x="2267714" y="1291414"/>
                  <a:pt x="1291416" y="2267712"/>
                  <a:pt x="87091" y="2267712"/>
                </a:cubicBezTo>
                <a:lnTo>
                  <a:pt x="0" y="226331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7A2780FE-F448-1CAA-F4AB-6322ACBEE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84200"/>
            <a:ext cx="11017250" cy="110966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384C95-58CF-D9AD-04F6-95250EE70593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587375" y="2430791"/>
            <a:ext cx="4989177" cy="3843009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B705262B-16D3-9368-0455-0085EF2562BB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587375" y="1841501"/>
            <a:ext cx="4989177" cy="555053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" name="Chart Placeholder 9">
            <a:extLst>
              <a:ext uri="{FF2B5EF4-FFF2-40B4-BE49-F238E27FC236}">
                <a16:creationId xmlns:a16="http://schemas.microsoft.com/office/drawing/2014/main" id="{CF992C63-9282-3D86-45C6-3F2F2992C28C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6615448" y="1841501"/>
            <a:ext cx="4989177" cy="4432300"/>
          </a:xfr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934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I60V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9C165DBB-437B-30AE-1592-356DBF0F0AA9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 flipV="1">
            <a:off x="4444295" y="3464107"/>
            <a:ext cx="518532" cy="518532"/>
          </a:xfrm>
          <a:custGeom>
            <a:avLst/>
            <a:gdLst>
              <a:gd name="connsiteX0" fmla="*/ 0 w 518532"/>
              <a:gd name="connsiteY0" fmla="*/ 0 h 518532"/>
              <a:gd name="connsiteX1" fmla="*/ 517527 w 518532"/>
              <a:gd name="connsiteY1" fmla="*/ 0 h 518532"/>
              <a:gd name="connsiteX2" fmla="*/ 518532 w 518532"/>
              <a:gd name="connsiteY2" fmla="*/ 19914 h 518532"/>
              <a:gd name="connsiteX3" fmla="*/ 19914 w 518532"/>
              <a:gd name="connsiteY3" fmla="*/ 518532 h 518532"/>
              <a:gd name="connsiteX4" fmla="*/ 0 w 518532"/>
              <a:gd name="connsiteY4" fmla="*/ 517526 h 518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8532" h="518532">
                <a:moveTo>
                  <a:pt x="0" y="0"/>
                </a:moveTo>
                <a:lnTo>
                  <a:pt x="517527" y="0"/>
                </a:lnTo>
                <a:lnTo>
                  <a:pt x="518532" y="19914"/>
                </a:lnTo>
                <a:cubicBezTo>
                  <a:pt x="518532" y="295293"/>
                  <a:pt x="295293" y="518532"/>
                  <a:pt x="19914" y="518532"/>
                </a:cubicBezTo>
                <a:lnTo>
                  <a:pt x="0" y="517526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000">
                <a:solidFill>
                  <a:schemeClr val="accent1">
                    <a:alpha val="0"/>
                  </a:schemeClr>
                </a:solidFill>
              </a:defRPr>
            </a:lvl1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F3E5D277-4339-C4D1-A41A-BB7B87063406}"/>
              </a:ext>
            </a:extLst>
          </p:cNvPr>
          <p:cNvSpPr/>
          <p:nvPr userDrawn="1"/>
        </p:nvSpPr>
        <p:spPr>
          <a:xfrm>
            <a:off x="0" y="0"/>
            <a:ext cx="2267714" cy="2267712"/>
          </a:xfrm>
          <a:custGeom>
            <a:avLst/>
            <a:gdLst>
              <a:gd name="connsiteX0" fmla="*/ 0 w 2267714"/>
              <a:gd name="connsiteY0" fmla="*/ 0 h 2267712"/>
              <a:gd name="connsiteX1" fmla="*/ 2263317 w 2267714"/>
              <a:gd name="connsiteY1" fmla="*/ 0 h 2267712"/>
              <a:gd name="connsiteX2" fmla="*/ 2267714 w 2267714"/>
              <a:gd name="connsiteY2" fmla="*/ 87089 h 2267712"/>
              <a:gd name="connsiteX3" fmla="*/ 87091 w 2267714"/>
              <a:gd name="connsiteY3" fmla="*/ 2267712 h 2267712"/>
              <a:gd name="connsiteX4" fmla="*/ 0 w 2267714"/>
              <a:gd name="connsiteY4" fmla="*/ 2263314 h 2267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7714" h="2267712">
                <a:moveTo>
                  <a:pt x="0" y="0"/>
                </a:moveTo>
                <a:lnTo>
                  <a:pt x="2263317" y="0"/>
                </a:lnTo>
                <a:lnTo>
                  <a:pt x="2267714" y="87089"/>
                </a:lnTo>
                <a:cubicBezTo>
                  <a:pt x="2267714" y="1291414"/>
                  <a:pt x="1291416" y="2267712"/>
                  <a:pt x="87091" y="2267712"/>
                </a:cubicBezTo>
                <a:lnTo>
                  <a:pt x="0" y="226331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260620B-EC8A-78D9-76D4-E4DE28BCE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84200"/>
            <a:ext cx="9577388" cy="110966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43BF1845-C70F-D3A9-7F86-DD4539DA6801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584200" y="3983831"/>
            <a:ext cx="518532" cy="518532"/>
          </a:xfrm>
          <a:custGeom>
            <a:avLst/>
            <a:gdLst>
              <a:gd name="connsiteX0" fmla="*/ 0 w 518532"/>
              <a:gd name="connsiteY0" fmla="*/ 0 h 518532"/>
              <a:gd name="connsiteX1" fmla="*/ 517527 w 518532"/>
              <a:gd name="connsiteY1" fmla="*/ 0 h 518532"/>
              <a:gd name="connsiteX2" fmla="*/ 518532 w 518532"/>
              <a:gd name="connsiteY2" fmla="*/ 19914 h 518532"/>
              <a:gd name="connsiteX3" fmla="*/ 19914 w 518532"/>
              <a:gd name="connsiteY3" fmla="*/ 518532 h 518532"/>
              <a:gd name="connsiteX4" fmla="*/ 0 w 518532"/>
              <a:gd name="connsiteY4" fmla="*/ 517526 h 518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8532" h="518532">
                <a:moveTo>
                  <a:pt x="0" y="0"/>
                </a:moveTo>
                <a:lnTo>
                  <a:pt x="517527" y="0"/>
                </a:lnTo>
                <a:lnTo>
                  <a:pt x="518532" y="19914"/>
                </a:lnTo>
                <a:cubicBezTo>
                  <a:pt x="518532" y="295293"/>
                  <a:pt x="295293" y="518532"/>
                  <a:pt x="19914" y="518532"/>
                </a:cubicBezTo>
                <a:lnTo>
                  <a:pt x="0" y="517526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000">
                <a:solidFill>
                  <a:schemeClr val="accent1">
                    <a:alpha val="0"/>
                  </a:schemeClr>
                </a:solidFill>
              </a:defRPr>
            </a:lvl1pPr>
          </a:lstStyle>
          <a:p>
            <a:pPr lvl="0"/>
            <a:r>
              <a:rPr lang="en-GB" dirty="0"/>
              <a:t>.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CD9C32B-94BC-820A-0BB0-3632D8B64185}"/>
              </a:ext>
            </a:extLst>
          </p:cNvPr>
          <p:cNvCxnSpPr>
            <a:cxnSpLocks/>
          </p:cNvCxnSpPr>
          <p:nvPr userDrawn="1"/>
        </p:nvCxnSpPr>
        <p:spPr>
          <a:xfrm>
            <a:off x="587375" y="3983235"/>
            <a:ext cx="11604625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6C56DE8-B888-CF16-9037-81D79DF3294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1043723" y="4978635"/>
            <a:ext cx="2820175" cy="1130707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6983499A-72B1-5BC3-FD8C-B9704ECFED19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1043723" y="4389345"/>
            <a:ext cx="2820175" cy="555053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7" name="Text Placeholder 2">
            <a:extLst>
              <a:ext uri="{FF2B5EF4-FFF2-40B4-BE49-F238E27FC236}">
                <a16:creationId xmlns:a16="http://schemas.microsoft.com/office/drawing/2014/main" id="{40FA32C2-ECB9-01C0-2085-0D6FE2A9C9A3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4905909" y="2411089"/>
            <a:ext cx="2820175" cy="1130707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7">
            <a:extLst>
              <a:ext uri="{FF2B5EF4-FFF2-40B4-BE49-F238E27FC236}">
                <a16:creationId xmlns:a16="http://schemas.microsoft.com/office/drawing/2014/main" id="{7E5ECC16-C0BD-C38C-5F0F-9A984C32189D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4905909" y="1821799"/>
            <a:ext cx="2820175" cy="555053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E7CD07FC-BEE5-C23C-D7A7-8ED39AC7E675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8304390" y="3983831"/>
            <a:ext cx="518532" cy="518532"/>
          </a:xfrm>
          <a:custGeom>
            <a:avLst/>
            <a:gdLst>
              <a:gd name="connsiteX0" fmla="*/ 0 w 518532"/>
              <a:gd name="connsiteY0" fmla="*/ 0 h 518532"/>
              <a:gd name="connsiteX1" fmla="*/ 517527 w 518532"/>
              <a:gd name="connsiteY1" fmla="*/ 0 h 518532"/>
              <a:gd name="connsiteX2" fmla="*/ 518532 w 518532"/>
              <a:gd name="connsiteY2" fmla="*/ 19914 h 518532"/>
              <a:gd name="connsiteX3" fmla="*/ 19914 w 518532"/>
              <a:gd name="connsiteY3" fmla="*/ 518532 h 518532"/>
              <a:gd name="connsiteX4" fmla="*/ 0 w 518532"/>
              <a:gd name="connsiteY4" fmla="*/ 517526 h 518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8532" h="518532">
                <a:moveTo>
                  <a:pt x="0" y="0"/>
                </a:moveTo>
                <a:lnTo>
                  <a:pt x="517527" y="0"/>
                </a:lnTo>
                <a:lnTo>
                  <a:pt x="518532" y="19914"/>
                </a:lnTo>
                <a:cubicBezTo>
                  <a:pt x="518532" y="295293"/>
                  <a:pt x="295293" y="518532"/>
                  <a:pt x="19914" y="518532"/>
                </a:cubicBezTo>
                <a:lnTo>
                  <a:pt x="0" y="517526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000">
                <a:solidFill>
                  <a:schemeClr val="accent1">
                    <a:alpha val="0"/>
                  </a:schemeClr>
                </a:solidFill>
              </a:defRPr>
            </a:lvl1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40" name="Text Placeholder 2">
            <a:extLst>
              <a:ext uri="{FF2B5EF4-FFF2-40B4-BE49-F238E27FC236}">
                <a16:creationId xmlns:a16="http://schemas.microsoft.com/office/drawing/2014/main" id="{B5A0C650-B2EC-1462-DD7F-EF336135C60B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8768095" y="4978635"/>
            <a:ext cx="2820175" cy="1130707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7">
            <a:extLst>
              <a:ext uri="{FF2B5EF4-FFF2-40B4-BE49-F238E27FC236}">
                <a16:creationId xmlns:a16="http://schemas.microsoft.com/office/drawing/2014/main" id="{76AA9E70-E993-385C-8939-6195974DEB48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>
          <a:xfrm>
            <a:off x="8768095" y="4389345"/>
            <a:ext cx="2820175" cy="555053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4" name="Text Placeholder 7">
            <a:extLst>
              <a:ext uri="{FF2B5EF4-FFF2-40B4-BE49-F238E27FC236}">
                <a16:creationId xmlns:a16="http://schemas.microsoft.com/office/drawing/2014/main" id="{968F3835-9C63-EF19-32BD-25CE27F15DBC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498629" y="3685157"/>
            <a:ext cx="1423369" cy="247321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7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Milestone</a:t>
            </a:r>
          </a:p>
        </p:txBody>
      </p:sp>
      <p:sp>
        <p:nvSpPr>
          <p:cNvPr id="56" name="Text Placeholder 7">
            <a:extLst>
              <a:ext uri="{FF2B5EF4-FFF2-40B4-BE49-F238E27FC236}">
                <a16:creationId xmlns:a16="http://schemas.microsoft.com/office/drawing/2014/main" id="{6D393204-B169-7564-05A9-D4B6395A4C67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8209682" y="3685157"/>
            <a:ext cx="1423369" cy="247321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7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Milestone</a:t>
            </a:r>
          </a:p>
        </p:txBody>
      </p:sp>
      <p:sp>
        <p:nvSpPr>
          <p:cNvPr id="57" name="Text Placeholder 7">
            <a:extLst>
              <a:ext uri="{FF2B5EF4-FFF2-40B4-BE49-F238E27FC236}">
                <a16:creationId xmlns:a16="http://schemas.microsoft.com/office/drawing/2014/main" id="{B65B4364-2A6B-8EB7-227E-EFFD61F3A139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4354156" y="4033992"/>
            <a:ext cx="1423369" cy="247321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7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Milestone</a:t>
            </a:r>
          </a:p>
        </p:txBody>
      </p:sp>
    </p:spTree>
    <p:extLst>
      <p:ext uri="{BB962C8B-B14F-4D97-AF65-F5344CB8AC3E}">
        <p14:creationId xmlns:p14="http://schemas.microsoft.com/office/powerpoint/2010/main" val="436170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I60V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9C165DBB-437B-30AE-1592-356DBF0F0AA9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 flipV="1">
            <a:off x="3345366" y="3464107"/>
            <a:ext cx="518532" cy="518532"/>
          </a:xfrm>
          <a:custGeom>
            <a:avLst/>
            <a:gdLst>
              <a:gd name="connsiteX0" fmla="*/ 0 w 518532"/>
              <a:gd name="connsiteY0" fmla="*/ 0 h 518532"/>
              <a:gd name="connsiteX1" fmla="*/ 517527 w 518532"/>
              <a:gd name="connsiteY1" fmla="*/ 0 h 518532"/>
              <a:gd name="connsiteX2" fmla="*/ 518532 w 518532"/>
              <a:gd name="connsiteY2" fmla="*/ 19914 h 518532"/>
              <a:gd name="connsiteX3" fmla="*/ 19914 w 518532"/>
              <a:gd name="connsiteY3" fmla="*/ 518532 h 518532"/>
              <a:gd name="connsiteX4" fmla="*/ 0 w 518532"/>
              <a:gd name="connsiteY4" fmla="*/ 517526 h 518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8532" h="518532">
                <a:moveTo>
                  <a:pt x="0" y="0"/>
                </a:moveTo>
                <a:lnTo>
                  <a:pt x="517527" y="0"/>
                </a:lnTo>
                <a:lnTo>
                  <a:pt x="518532" y="19914"/>
                </a:lnTo>
                <a:cubicBezTo>
                  <a:pt x="518532" y="295293"/>
                  <a:pt x="295293" y="518532"/>
                  <a:pt x="19914" y="518532"/>
                </a:cubicBezTo>
                <a:lnTo>
                  <a:pt x="0" y="517526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000">
                <a:solidFill>
                  <a:schemeClr val="accent1">
                    <a:alpha val="0"/>
                  </a:schemeClr>
                </a:solidFill>
              </a:defRPr>
            </a:lvl1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F3E5D277-4339-C4D1-A41A-BB7B87063406}"/>
              </a:ext>
            </a:extLst>
          </p:cNvPr>
          <p:cNvSpPr/>
          <p:nvPr userDrawn="1"/>
        </p:nvSpPr>
        <p:spPr>
          <a:xfrm>
            <a:off x="0" y="0"/>
            <a:ext cx="2267714" cy="2267712"/>
          </a:xfrm>
          <a:custGeom>
            <a:avLst/>
            <a:gdLst>
              <a:gd name="connsiteX0" fmla="*/ 0 w 2267714"/>
              <a:gd name="connsiteY0" fmla="*/ 0 h 2267712"/>
              <a:gd name="connsiteX1" fmla="*/ 2263317 w 2267714"/>
              <a:gd name="connsiteY1" fmla="*/ 0 h 2267712"/>
              <a:gd name="connsiteX2" fmla="*/ 2267714 w 2267714"/>
              <a:gd name="connsiteY2" fmla="*/ 87089 h 2267712"/>
              <a:gd name="connsiteX3" fmla="*/ 87091 w 2267714"/>
              <a:gd name="connsiteY3" fmla="*/ 2267712 h 2267712"/>
              <a:gd name="connsiteX4" fmla="*/ 0 w 2267714"/>
              <a:gd name="connsiteY4" fmla="*/ 2263314 h 2267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7714" h="2267712">
                <a:moveTo>
                  <a:pt x="0" y="0"/>
                </a:moveTo>
                <a:lnTo>
                  <a:pt x="2263317" y="0"/>
                </a:lnTo>
                <a:lnTo>
                  <a:pt x="2267714" y="87089"/>
                </a:lnTo>
                <a:cubicBezTo>
                  <a:pt x="2267714" y="1291414"/>
                  <a:pt x="1291416" y="2267712"/>
                  <a:pt x="87091" y="2267712"/>
                </a:cubicBezTo>
                <a:lnTo>
                  <a:pt x="0" y="226331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260620B-EC8A-78D9-76D4-E4DE28BCE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84200"/>
            <a:ext cx="9577388" cy="110966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43BF1845-C70F-D3A9-7F86-DD4539DA6801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584200" y="3983831"/>
            <a:ext cx="518532" cy="518532"/>
          </a:xfrm>
          <a:custGeom>
            <a:avLst/>
            <a:gdLst>
              <a:gd name="connsiteX0" fmla="*/ 0 w 518532"/>
              <a:gd name="connsiteY0" fmla="*/ 0 h 518532"/>
              <a:gd name="connsiteX1" fmla="*/ 517527 w 518532"/>
              <a:gd name="connsiteY1" fmla="*/ 0 h 518532"/>
              <a:gd name="connsiteX2" fmla="*/ 518532 w 518532"/>
              <a:gd name="connsiteY2" fmla="*/ 19914 h 518532"/>
              <a:gd name="connsiteX3" fmla="*/ 19914 w 518532"/>
              <a:gd name="connsiteY3" fmla="*/ 518532 h 518532"/>
              <a:gd name="connsiteX4" fmla="*/ 0 w 518532"/>
              <a:gd name="connsiteY4" fmla="*/ 517526 h 518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8532" h="518532">
                <a:moveTo>
                  <a:pt x="0" y="0"/>
                </a:moveTo>
                <a:lnTo>
                  <a:pt x="517527" y="0"/>
                </a:lnTo>
                <a:lnTo>
                  <a:pt x="518532" y="19914"/>
                </a:lnTo>
                <a:cubicBezTo>
                  <a:pt x="518532" y="295293"/>
                  <a:pt x="295293" y="518532"/>
                  <a:pt x="19914" y="518532"/>
                </a:cubicBezTo>
                <a:lnTo>
                  <a:pt x="0" y="517526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000">
                <a:solidFill>
                  <a:schemeClr val="accent1">
                    <a:alpha val="0"/>
                  </a:schemeClr>
                </a:solidFill>
              </a:defRPr>
            </a:lvl1pPr>
          </a:lstStyle>
          <a:p>
            <a:pPr lvl="0"/>
            <a:r>
              <a:rPr lang="en-GB" dirty="0"/>
              <a:t>.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CD9C32B-94BC-820A-0BB0-3632D8B64185}"/>
              </a:ext>
            </a:extLst>
          </p:cNvPr>
          <p:cNvCxnSpPr>
            <a:cxnSpLocks/>
          </p:cNvCxnSpPr>
          <p:nvPr userDrawn="1"/>
        </p:nvCxnSpPr>
        <p:spPr>
          <a:xfrm>
            <a:off x="587375" y="3983235"/>
            <a:ext cx="11604625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6C56DE8-B888-CF16-9037-81D79DF3294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1043723" y="4978635"/>
            <a:ext cx="2153037" cy="1130707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6983499A-72B1-5BC3-FD8C-B9704ECFED19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1043723" y="4389345"/>
            <a:ext cx="2153037" cy="555053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7" name="Text Placeholder 2">
            <a:extLst>
              <a:ext uri="{FF2B5EF4-FFF2-40B4-BE49-F238E27FC236}">
                <a16:creationId xmlns:a16="http://schemas.microsoft.com/office/drawing/2014/main" id="{40FA32C2-ECB9-01C0-2085-0D6FE2A9C9A3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3801714" y="2411089"/>
            <a:ext cx="2153037" cy="1130707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7">
            <a:extLst>
              <a:ext uri="{FF2B5EF4-FFF2-40B4-BE49-F238E27FC236}">
                <a16:creationId xmlns:a16="http://schemas.microsoft.com/office/drawing/2014/main" id="{7E5ECC16-C0BD-C38C-5F0F-9A984C32189D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3801714" y="1821799"/>
            <a:ext cx="2153037" cy="555053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E7CD07FC-BEE5-C23C-D7A7-8ED39AC7E675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6096000" y="3983831"/>
            <a:ext cx="518532" cy="518532"/>
          </a:xfrm>
          <a:custGeom>
            <a:avLst/>
            <a:gdLst>
              <a:gd name="connsiteX0" fmla="*/ 0 w 518532"/>
              <a:gd name="connsiteY0" fmla="*/ 0 h 518532"/>
              <a:gd name="connsiteX1" fmla="*/ 517527 w 518532"/>
              <a:gd name="connsiteY1" fmla="*/ 0 h 518532"/>
              <a:gd name="connsiteX2" fmla="*/ 518532 w 518532"/>
              <a:gd name="connsiteY2" fmla="*/ 19914 h 518532"/>
              <a:gd name="connsiteX3" fmla="*/ 19914 w 518532"/>
              <a:gd name="connsiteY3" fmla="*/ 518532 h 518532"/>
              <a:gd name="connsiteX4" fmla="*/ 0 w 518532"/>
              <a:gd name="connsiteY4" fmla="*/ 517526 h 518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8532" h="518532">
                <a:moveTo>
                  <a:pt x="0" y="0"/>
                </a:moveTo>
                <a:lnTo>
                  <a:pt x="517527" y="0"/>
                </a:lnTo>
                <a:lnTo>
                  <a:pt x="518532" y="19914"/>
                </a:lnTo>
                <a:cubicBezTo>
                  <a:pt x="518532" y="295293"/>
                  <a:pt x="295293" y="518532"/>
                  <a:pt x="19914" y="518532"/>
                </a:cubicBezTo>
                <a:lnTo>
                  <a:pt x="0" y="517526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000">
                <a:solidFill>
                  <a:schemeClr val="accent1">
                    <a:alpha val="0"/>
                  </a:schemeClr>
                </a:solidFill>
              </a:defRPr>
            </a:lvl1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40" name="Text Placeholder 2">
            <a:extLst>
              <a:ext uri="{FF2B5EF4-FFF2-40B4-BE49-F238E27FC236}">
                <a16:creationId xmlns:a16="http://schemas.microsoft.com/office/drawing/2014/main" id="{B5A0C650-B2EC-1462-DD7F-EF336135C60B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6559705" y="4978635"/>
            <a:ext cx="2153037" cy="1130707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7">
            <a:extLst>
              <a:ext uri="{FF2B5EF4-FFF2-40B4-BE49-F238E27FC236}">
                <a16:creationId xmlns:a16="http://schemas.microsoft.com/office/drawing/2014/main" id="{76AA9E70-E993-385C-8939-6195974DEB48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>
          <a:xfrm>
            <a:off x="6559705" y="4389345"/>
            <a:ext cx="2153037" cy="555053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506A403F-1651-8AC4-7236-7BCD5B70207D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 flipV="1">
            <a:off x="8851900" y="3464107"/>
            <a:ext cx="518532" cy="518532"/>
          </a:xfrm>
          <a:custGeom>
            <a:avLst/>
            <a:gdLst>
              <a:gd name="connsiteX0" fmla="*/ 0 w 518532"/>
              <a:gd name="connsiteY0" fmla="*/ 0 h 518532"/>
              <a:gd name="connsiteX1" fmla="*/ 517527 w 518532"/>
              <a:gd name="connsiteY1" fmla="*/ 0 h 518532"/>
              <a:gd name="connsiteX2" fmla="*/ 518532 w 518532"/>
              <a:gd name="connsiteY2" fmla="*/ 19914 h 518532"/>
              <a:gd name="connsiteX3" fmla="*/ 19914 w 518532"/>
              <a:gd name="connsiteY3" fmla="*/ 518532 h 518532"/>
              <a:gd name="connsiteX4" fmla="*/ 0 w 518532"/>
              <a:gd name="connsiteY4" fmla="*/ 517526 h 518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8532" h="518532">
                <a:moveTo>
                  <a:pt x="0" y="0"/>
                </a:moveTo>
                <a:lnTo>
                  <a:pt x="517527" y="0"/>
                </a:lnTo>
                <a:lnTo>
                  <a:pt x="518532" y="19914"/>
                </a:lnTo>
                <a:cubicBezTo>
                  <a:pt x="518532" y="295293"/>
                  <a:pt x="295293" y="518532"/>
                  <a:pt x="19914" y="518532"/>
                </a:cubicBezTo>
                <a:lnTo>
                  <a:pt x="0" y="517526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000">
                <a:solidFill>
                  <a:schemeClr val="accent1">
                    <a:alpha val="0"/>
                  </a:schemeClr>
                </a:solidFill>
              </a:defRPr>
            </a:lvl1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43" name="Text Placeholder 2">
            <a:extLst>
              <a:ext uri="{FF2B5EF4-FFF2-40B4-BE49-F238E27FC236}">
                <a16:creationId xmlns:a16="http://schemas.microsoft.com/office/drawing/2014/main" id="{0528D71F-F463-1C75-3146-12A57AE60B1B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9317696" y="2411089"/>
            <a:ext cx="2153037" cy="1130707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4" name="Text Placeholder 7">
            <a:extLst>
              <a:ext uri="{FF2B5EF4-FFF2-40B4-BE49-F238E27FC236}">
                <a16:creationId xmlns:a16="http://schemas.microsoft.com/office/drawing/2014/main" id="{9574E517-0C7C-19C0-93A2-742DB2310880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9317696" y="1821799"/>
            <a:ext cx="2153037" cy="555053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4" name="Text Placeholder 7">
            <a:extLst>
              <a:ext uri="{FF2B5EF4-FFF2-40B4-BE49-F238E27FC236}">
                <a16:creationId xmlns:a16="http://schemas.microsoft.com/office/drawing/2014/main" id="{968F3835-9C63-EF19-32BD-25CE27F15DBC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498629" y="3685157"/>
            <a:ext cx="1423369" cy="247321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7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Milestone</a:t>
            </a:r>
          </a:p>
        </p:txBody>
      </p:sp>
      <p:sp>
        <p:nvSpPr>
          <p:cNvPr id="56" name="Text Placeholder 7">
            <a:extLst>
              <a:ext uri="{FF2B5EF4-FFF2-40B4-BE49-F238E27FC236}">
                <a16:creationId xmlns:a16="http://schemas.microsoft.com/office/drawing/2014/main" id="{6D393204-B169-7564-05A9-D4B6395A4C67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6001292" y="3685157"/>
            <a:ext cx="1423369" cy="247321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7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Milestone</a:t>
            </a:r>
          </a:p>
        </p:txBody>
      </p:sp>
      <p:sp>
        <p:nvSpPr>
          <p:cNvPr id="57" name="Text Placeholder 7">
            <a:extLst>
              <a:ext uri="{FF2B5EF4-FFF2-40B4-BE49-F238E27FC236}">
                <a16:creationId xmlns:a16="http://schemas.microsoft.com/office/drawing/2014/main" id="{B65B4364-2A6B-8EB7-227E-EFFD61F3A139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3243069" y="4033992"/>
            <a:ext cx="1423369" cy="247321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7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Milestone</a:t>
            </a:r>
          </a:p>
        </p:txBody>
      </p:sp>
      <p:sp>
        <p:nvSpPr>
          <p:cNvPr id="58" name="Text Placeholder 7">
            <a:extLst>
              <a:ext uri="{FF2B5EF4-FFF2-40B4-BE49-F238E27FC236}">
                <a16:creationId xmlns:a16="http://schemas.microsoft.com/office/drawing/2014/main" id="{456A4840-E555-4BD3-A5F3-EEB0AFC19F67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8741394" y="4033992"/>
            <a:ext cx="1423369" cy="247321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7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Milestone</a:t>
            </a:r>
          </a:p>
        </p:txBody>
      </p:sp>
    </p:spTree>
    <p:extLst>
      <p:ext uri="{BB962C8B-B14F-4D97-AF65-F5344CB8AC3E}">
        <p14:creationId xmlns:p14="http://schemas.microsoft.com/office/powerpoint/2010/main" val="1057909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I60V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:a16="http://schemas.microsoft.com/office/drawing/2014/main" id="{F3E5D277-4339-C4D1-A41A-BB7B87063406}"/>
              </a:ext>
            </a:extLst>
          </p:cNvPr>
          <p:cNvSpPr/>
          <p:nvPr userDrawn="1"/>
        </p:nvSpPr>
        <p:spPr>
          <a:xfrm>
            <a:off x="0" y="0"/>
            <a:ext cx="2267714" cy="2267712"/>
          </a:xfrm>
          <a:custGeom>
            <a:avLst/>
            <a:gdLst>
              <a:gd name="connsiteX0" fmla="*/ 0 w 2267714"/>
              <a:gd name="connsiteY0" fmla="*/ 0 h 2267712"/>
              <a:gd name="connsiteX1" fmla="*/ 2263317 w 2267714"/>
              <a:gd name="connsiteY1" fmla="*/ 0 h 2267712"/>
              <a:gd name="connsiteX2" fmla="*/ 2267714 w 2267714"/>
              <a:gd name="connsiteY2" fmla="*/ 87089 h 2267712"/>
              <a:gd name="connsiteX3" fmla="*/ 87091 w 2267714"/>
              <a:gd name="connsiteY3" fmla="*/ 2267712 h 2267712"/>
              <a:gd name="connsiteX4" fmla="*/ 0 w 2267714"/>
              <a:gd name="connsiteY4" fmla="*/ 2263314 h 2267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7714" h="2267712">
                <a:moveTo>
                  <a:pt x="0" y="0"/>
                </a:moveTo>
                <a:lnTo>
                  <a:pt x="2263317" y="0"/>
                </a:lnTo>
                <a:lnTo>
                  <a:pt x="2267714" y="87089"/>
                </a:lnTo>
                <a:cubicBezTo>
                  <a:pt x="2267714" y="1291414"/>
                  <a:pt x="1291416" y="2267712"/>
                  <a:pt x="87091" y="2267712"/>
                </a:cubicBezTo>
                <a:lnTo>
                  <a:pt x="0" y="226331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260620B-EC8A-78D9-76D4-E4DE28BCE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84200"/>
            <a:ext cx="9577388" cy="110966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43BF1845-C70F-D3A9-7F86-DD4539DA6801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584200" y="3983831"/>
            <a:ext cx="518532" cy="518532"/>
          </a:xfrm>
          <a:custGeom>
            <a:avLst/>
            <a:gdLst>
              <a:gd name="connsiteX0" fmla="*/ 0 w 518532"/>
              <a:gd name="connsiteY0" fmla="*/ 0 h 518532"/>
              <a:gd name="connsiteX1" fmla="*/ 517527 w 518532"/>
              <a:gd name="connsiteY1" fmla="*/ 0 h 518532"/>
              <a:gd name="connsiteX2" fmla="*/ 518532 w 518532"/>
              <a:gd name="connsiteY2" fmla="*/ 19914 h 518532"/>
              <a:gd name="connsiteX3" fmla="*/ 19914 w 518532"/>
              <a:gd name="connsiteY3" fmla="*/ 518532 h 518532"/>
              <a:gd name="connsiteX4" fmla="*/ 0 w 518532"/>
              <a:gd name="connsiteY4" fmla="*/ 517526 h 518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8532" h="518532">
                <a:moveTo>
                  <a:pt x="0" y="0"/>
                </a:moveTo>
                <a:lnTo>
                  <a:pt x="517527" y="0"/>
                </a:lnTo>
                <a:lnTo>
                  <a:pt x="518532" y="19914"/>
                </a:lnTo>
                <a:cubicBezTo>
                  <a:pt x="518532" y="295293"/>
                  <a:pt x="295293" y="518532"/>
                  <a:pt x="19914" y="518532"/>
                </a:cubicBezTo>
                <a:lnTo>
                  <a:pt x="0" y="517526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000">
                <a:solidFill>
                  <a:schemeClr val="accent1">
                    <a:alpha val="0"/>
                  </a:schemeClr>
                </a:solidFill>
              </a:defRPr>
            </a:lvl1pPr>
          </a:lstStyle>
          <a:p>
            <a:pPr lvl="0"/>
            <a:r>
              <a:rPr lang="en-GB" dirty="0"/>
              <a:t>.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CD9C32B-94BC-820A-0BB0-3632D8B64185}"/>
              </a:ext>
            </a:extLst>
          </p:cNvPr>
          <p:cNvCxnSpPr>
            <a:cxnSpLocks/>
          </p:cNvCxnSpPr>
          <p:nvPr userDrawn="1"/>
        </p:nvCxnSpPr>
        <p:spPr>
          <a:xfrm>
            <a:off x="587375" y="3983235"/>
            <a:ext cx="11604625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6C56DE8-B888-CF16-9037-81D79DF3294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1043723" y="4978635"/>
            <a:ext cx="2080477" cy="1130707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2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6983499A-72B1-5BC3-FD8C-B9704ECFED19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1043723" y="4389345"/>
            <a:ext cx="2080477" cy="555053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4" name="Text Placeholder 7">
            <a:extLst>
              <a:ext uri="{FF2B5EF4-FFF2-40B4-BE49-F238E27FC236}">
                <a16:creationId xmlns:a16="http://schemas.microsoft.com/office/drawing/2014/main" id="{968F3835-9C63-EF19-32BD-25CE27F15DBC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498629" y="3685157"/>
            <a:ext cx="1423369" cy="247321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Milestone</a:t>
            </a:r>
          </a:p>
        </p:txBody>
      </p:sp>
      <p:sp>
        <p:nvSpPr>
          <p:cNvPr id="19" name="Text Placeholder 47">
            <a:extLst>
              <a:ext uri="{FF2B5EF4-FFF2-40B4-BE49-F238E27FC236}">
                <a16:creationId xmlns:a16="http://schemas.microsoft.com/office/drawing/2014/main" id="{72E4454B-6912-4B12-82E3-98EF663FEDEF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 flipV="1">
            <a:off x="2704306" y="3465002"/>
            <a:ext cx="518532" cy="518532"/>
          </a:xfrm>
          <a:custGeom>
            <a:avLst/>
            <a:gdLst>
              <a:gd name="connsiteX0" fmla="*/ 0 w 518532"/>
              <a:gd name="connsiteY0" fmla="*/ 0 h 518532"/>
              <a:gd name="connsiteX1" fmla="*/ 517527 w 518532"/>
              <a:gd name="connsiteY1" fmla="*/ 0 h 518532"/>
              <a:gd name="connsiteX2" fmla="*/ 518532 w 518532"/>
              <a:gd name="connsiteY2" fmla="*/ 19914 h 518532"/>
              <a:gd name="connsiteX3" fmla="*/ 19914 w 518532"/>
              <a:gd name="connsiteY3" fmla="*/ 518532 h 518532"/>
              <a:gd name="connsiteX4" fmla="*/ 0 w 518532"/>
              <a:gd name="connsiteY4" fmla="*/ 517526 h 518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8532" h="518532">
                <a:moveTo>
                  <a:pt x="0" y="0"/>
                </a:moveTo>
                <a:lnTo>
                  <a:pt x="517527" y="0"/>
                </a:lnTo>
                <a:lnTo>
                  <a:pt x="518532" y="19914"/>
                </a:lnTo>
                <a:cubicBezTo>
                  <a:pt x="518532" y="295293"/>
                  <a:pt x="295293" y="518532"/>
                  <a:pt x="19914" y="518532"/>
                </a:cubicBezTo>
                <a:lnTo>
                  <a:pt x="0" y="517526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000">
                <a:solidFill>
                  <a:schemeClr val="accent1">
                    <a:alpha val="0"/>
                  </a:schemeClr>
                </a:solidFill>
              </a:defRPr>
            </a:lvl1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04E2E80F-1B2F-88AE-C92E-79C258F3F488}"/>
              </a:ext>
            </a:extLst>
          </p:cNvPr>
          <p:cNvSpPr>
            <a:spLocks noGrp="1"/>
          </p:cNvSpPr>
          <p:nvPr>
            <p:ph type="body" sz="quarter" idx="56"/>
          </p:nvPr>
        </p:nvSpPr>
        <p:spPr>
          <a:xfrm>
            <a:off x="3163829" y="2408812"/>
            <a:ext cx="2080477" cy="1130707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2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7FE20C2F-4314-0B5A-ED4E-4C05F43672A1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>
          <a:xfrm>
            <a:off x="3163829" y="1819522"/>
            <a:ext cx="2080477" cy="555053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D5FD22D6-439E-1D09-A92E-183CE574EAE2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2618735" y="4029835"/>
            <a:ext cx="1423369" cy="247321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Milestone</a:t>
            </a:r>
          </a:p>
        </p:txBody>
      </p:sp>
      <p:sp>
        <p:nvSpPr>
          <p:cNvPr id="23" name="Text Placeholder 47">
            <a:extLst>
              <a:ext uri="{FF2B5EF4-FFF2-40B4-BE49-F238E27FC236}">
                <a16:creationId xmlns:a16="http://schemas.microsoft.com/office/drawing/2014/main" id="{31AD4637-A7BB-6FF9-EC20-D1847BBBF339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4824412" y="3983831"/>
            <a:ext cx="518532" cy="518532"/>
          </a:xfrm>
          <a:custGeom>
            <a:avLst/>
            <a:gdLst>
              <a:gd name="connsiteX0" fmla="*/ 0 w 518532"/>
              <a:gd name="connsiteY0" fmla="*/ 0 h 518532"/>
              <a:gd name="connsiteX1" fmla="*/ 517527 w 518532"/>
              <a:gd name="connsiteY1" fmla="*/ 0 h 518532"/>
              <a:gd name="connsiteX2" fmla="*/ 518532 w 518532"/>
              <a:gd name="connsiteY2" fmla="*/ 19914 h 518532"/>
              <a:gd name="connsiteX3" fmla="*/ 19914 w 518532"/>
              <a:gd name="connsiteY3" fmla="*/ 518532 h 518532"/>
              <a:gd name="connsiteX4" fmla="*/ 0 w 518532"/>
              <a:gd name="connsiteY4" fmla="*/ 517526 h 518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8532" h="518532">
                <a:moveTo>
                  <a:pt x="0" y="0"/>
                </a:moveTo>
                <a:lnTo>
                  <a:pt x="517527" y="0"/>
                </a:lnTo>
                <a:lnTo>
                  <a:pt x="518532" y="19914"/>
                </a:lnTo>
                <a:cubicBezTo>
                  <a:pt x="518532" y="295293"/>
                  <a:pt x="295293" y="518532"/>
                  <a:pt x="19914" y="518532"/>
                </a:cubicBezTo>
                <a:lnTo>
                  <a:pt x="0" y="517526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000">
                <a:solidFill>
                  <a:schemeClr val="accent1">
                    <a:alpha val="0"/>
                  </a:schemeClr>
                </a:solidFill>
              </a:defRPr>
            </a:lvl1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C064D0D6-096B-838B-DB46-50B30F03DE48}"/>
              </a:ext>
            </a:extLst>
          </p:cNvPr>
          <p:cNvSpPr>
            <a:spLocks noGrp="1"/>
          </p:cNvSpPr>
          <p:nvPr>
            <p:ph type="body" sz="quarter" idx="60"/>
          </p:nvPr>
        </p:nvSpPr>
        <p:spPr>
          <a:xfrm>
            <a:off x="5283935" y="4978635"/>
            <a:ext cx="2080477" cy="1130707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2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7">
            <a:extLst>
              <a:ext uri="{FF2B5EF4-FFF2-40B4-BE49-F238E27FC236}">
                <a16:creationId xmlns:a16="http://schemas.microsoft.com/office/drawing/2014/main" id="{282F753F-FF5D-0450-A281-ED3C7B55DB3E}"/>
              </a:ext>
            </a:extLst>
          </p:cNvPr>
          <p:cNvSpPr>
            <a:spLocks noGrp="1"/>
          </p:cNvSpPr>
          <p:nvPr>
            <p:ph type="body" sz="quarter" idx="61"/>
          </p:nvPr>
        </p:nvSpPr>
        <p:spPr>
          <a:xfrm>
            <a:off x="5283935" y="4389345"/>
            <a:ext cx="2080477" cy="555053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4F49E5AA-B8A9-1718-2831-23C48850A374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4738841" y="3685157"/>
            <a:ext cx="1423369" cy="247321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Milestone</a:t>
            </a:r>
          </a:p>
        </p:txBody>
      </p:sp>
      <p:sp>
        <p:nvSpPr>
          <p:cNvPr id="27" name="Text Placeholder 47">
            <a:extLst>
              <a:ext uri="{FF2B5EF4-FFF2-40B4-BE49-F238E27FC236}">
                <a16:creationId xmlns:a16="http://schemas.microsoft.com/office/drawing/2014/main" id="{093F9A11-8B4B-FB2B-BB7D-14D314A70981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 flipV="1">
            <a:off x="6944518" y="3465002"/>
            <a:ext cx="518532" cy="518532"/>
          </a:xfrm>
          <a:custGeom>
            <a:avLst/>
            <a:gdLst>
              <a:gd name="connsiteX0" fmla="*/ 0 w 518532"/>
              <a:gd name="connsiteY0" fmla="*/ 0 h 518532"/>
              <a:gd name="connsiteX1" fmla="*/ 517527 w 518532"/>
              <a:gd name="connsiteY1" fmla="*/ 0 h 518532"/>
              <a:gd name="connsiteX2" fmla="*/ 518532 w 518532"/>
              <a:gd name="connsiteY2" fmla="*/ 19914 h 518532"/>
              <a:gd name="connsiteX3" fmla="*/ 19914 w 518532"/>
              <a:gd name="connsiteY3" fmla="*/ 518532 h 518532"/>
              <a:gd name="connsiteX4" fmla="*/ 0 w 518532"/>
              <a:gd name="connsiteY4" fmla="*/ 517526 h 518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8532" h="518532">
                <a:moveTo>
                  <a:pt x="0" y="0"/>
                </a:moveTo>
                <a:lnTo>
                  <a:pt x="517527" y="0"/>
                </a:lnTo>
                <a:lnTo>
                  <a:pt x="518532" y="19914"/>
                </a:lnTo>
                <a:cubicBezTo>
                  <a:pt x="518532" y="295293"/>
                  <a:pt x="295293" y="518532"/>
                  <a:pt x="19914" y="518532"/>
                </a:cubicBezTo>
                <a:lnTo>
                  <a:pt x="0" y="517526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000">
                <a:solidFill>
                  <a:schemeClr val="accent1">
                    <a:alpha val="0"/>
                  </a:schemeClr>
                </a:solidFill>
              </a:defRPr>
            </a:lvl1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28" name="Text Placeholder 2">
            <a:extLst>
              <a:ext uri="{FF2B5EF4-FFF2-40B4-BE49-F238E27FC236}">
                <a16:creationId xmlns:a16="http://schemas.microsoft.com/office/drawing/2014/main" id="{DA662180-FDF9-FEA4-9C7C-480184E3C296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7404041" y="2408812"/>
            <a:ext cx="2080477" cy="1130707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2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9" name="Text Placeholder 7">
            <a:extLst>
              <a:ext uri="{FF2B5EF4-FFF2-40B4-BE49-F238E27FC236}">
                <a16:creationId xmlns:a16="http://schemas.microsoft.com/office/drawing/2014/main" id="{B903A240-654B-31E0-F63D-80BD104BB6A1}"/>
              </a:ext>
            </a:extLst>
          </p:cNvPr>
          <p:cNvSpPr>
            <a:spLocks noGrp="1"/>
          </p:cNvSpPr>
          <p:nvPr>
            <p:ph type="body" sz="quarter" idx="65"/>
          </p:nvPr>
        </p:nvSpPr>
        <p:spPr>
          <a:xfrm>
            <a:off x="7404041" y="1819522"/>
            <a:ext cx="2080477" cy="555053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0" name="Text Placeholder 7">
            <a:extLst>
              <a:ext uri="{FF2B5EF4-FFF2-40B4-BE49-F238E27FC236}">
                <a16:creationId xmlns:a16="http://schemas.microsoft.com/office/drawing/2014/main" id="{E08FDC21-966C-C46C-B522-AD5DFCE594B2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6858947" y="4029835"/>
            <a:ext cx="1423369" cy="247321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Milestone</a:t>
            </a:r>
          </a:p>
        </p:txBody>
      </p:sp>
      <p:sp>
        <p:nvSpPr>
          <p:cNvPr id="31" name="Text Placeholder 47">
            <a:extLst>
              <a:ext uri="{FF2B5EF4-FFF2-40B4-BE49-F238E27FC236}">
                <a16:creationId xmlns:a16="http://schemas.microsoft.com/office/drawing/2014/main" id="{893A8C3D-17B0-8FD8-654E-AA3F93471A8A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9064625" y="3983831"/>
            <a:ext cx="518532" cy="518532"/>
          </a:xfrm>
          <a:custGeom>
            <a:avLst/>
            <a:gdLst>
              <a:gd name="connsiteX0" fmla="*/ 0 w 518532"/>
              <a:gd name="connsiteY0" fmla="*/ 0 h 518532"/>
              <a:gd name="connsiteX1" fmla="*/ 517527 w 518532"/>
              <a:gd name="connsiteY1" fmla="*/ 0 h 518532"/>
              <a:gd name="connsiteX2" fmla="*/ 518532 w 518532"/>
              <a:gd name="connsiteY2" fmla="*/ 19914 h 518532"/>
              <a:gd name="connsiteX3" fmla="*/ 19914 w 518532"/>
              <a:gd name="connsiteY3" fmla="*/ 518532 h 518532"/>
              <a:gd name="connsiteX4" fmla="*/ 0 w 518532"/>
              <a:gd name="connsiteY4" fmla="*/ 517526 h 518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8532" h="518532">
                <a:moveTo>
                  <a:pt x="0" y="0"/>
                </a:moveTo>
                <a:lnTo>
                  <a:pt x="517527" y="0"/>
                </a:lnTo>
                <a:lnTo>
                  <a:pt x="518532" y="19914"/>
                </a:lnTo>
                <a:cubicBezTo>
                  <a:pt x="518532" y="295293"/>
                  <a:pt x="295293" y="518532"/>
                  <a:pt x="19914" y="518532"/>
                </a:cubicBezTo>
                <a:lnTo>
                  <a:pt x="0" y="517526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000">
                <a:solidFill>
                  <a:schemeClr val="accent1">
                    <a:alpha val="0"/>
                  </a:schemeClr>
                </a:solidFill>
              </a:defRPr>
            </a:lvl1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502647E7-BA95-36DF-70DA-6CCD76FCD05C}"/>
              </a:ext>
            </a:extLst>
          </p:cNvPr>
          <p:cNvSpPr>
            <a:spLocks noGrp="1"/>
          </p:cNvSpPr>
          <p:nvPr>
            <p:ph type="body" sz="quarter" idx="68"/>
          </p:nvPr>
        </p:nvSpPr>
        <p:spPr>
          <a:xfrm>
            <a:off x="9524148" y="4978635"/>
            <a:ext cx="2080477" cy="1130707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2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5CDBA108-0FB1-0060-40A8-967116B79801}"/>
              </a:ext>
            </a:extLst>
          </p:cNvPr>
          <p:cNvSpPr>
            <a:spLocks noGrp="1"/>
          </p:cNvSpPr>
          <p:nvPr>
            <p:ph type="body" sz="quarter" idx="69"/>
          </p:nvPr>
        </p:nvSpPr>
        <p:spPr>
          <a:xfrm>
            <a:off x="9524148" y="4389345"/>
            <a:ext cx="2080477" cy="555053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4" name="Text Placeholder 7">
            <a:extLst>
              <a:ext uri="{FF2B5EF4-FFF2-40B4-BE49-F238E27FC236}">
                <a16:creationId xmlns:a16="http://schemas.microsoft.com/office/drawing/2014/main" id="{85182D71-A88A-F6D5-89B8-5AF7B6911798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8979054" y="3685157"/>
            <a:ext cx="1423369" cy="247321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Milestone</a:t>
            </a:r>
          </a:p>
        </p:txBody>
      </p:sp>
    </p:spTree>
    <p:extLst>
      <p:ext uri="{BB962C8B-B14F-4D97-AF65-F5344CB8AC3E}">
        <p14:creationId xmlns:p14="http://schemas.microsoft.com/office/powerpoint/2010/main" val="2159028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I60V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:a16="http://schemas.microsoft.com/office/drawing/2014/main" id="{F3E5D277-4339-C4D1-A41A-BB7B87063406}"/>
              </a:ext>
            </a:extLst>
          </p:cNvPr>
          <p:cNvSpPr/>
          <p:nvPr userDrawn="1"/>
        </p:nvSpPr>
        <p:spPr>
          <a:xfrm>
            <a:off x="0" y="0"/>
            <a:ext cx="2267714" cy="2267712"/>
          </a:xfrm>
          <a:custGeom>
            <a:avLst/>
            <a:gdLst>
              <a:gd name="connsiteX0" fmla="*/ 0 w 2267714"/>
              <a:gd name="connsiteY0" fmla="*/ 0 h 2267712"/>
              <a:gd name="connsiteX1" fmla="*/ 2263317 w 2267714"/>
              <a:gd name="connsiteY1" fmla="*/ 0 h 2267712"/>
              <a:gd name="connsiteX2" fmla="*/ 2267714 w 2267714"/>
              <a:gd name="connsiteY2" fmla="*/ 87089 h 2267712"/>
              <a:gd name="connsiteX3" fmla="*/ 87091 w 2267714"/>
              <a:gd name="connsiteY3" fmla="*/ 2267712 h 2267712"/>
              <a:gd name="connsiteX4" fmla="*/ 0 w 2267714"/>
              <a:gd name="connsiteY4" fmla="*/ 2263314 h 2267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7714" h="2267712">
                <a:moveTo>
                  <a:pt x="0" y="0"/>
                </a:moveTo>
                <a:lnTo>
                  <a:pt x="2263317" y="0"/>
                </a:lnTo>
                <a:lnTo>
                  <a:pt x="2267714" y="87089"/>
                </a:lnTo>
                <a:cubicBezTo>
                  <a:pt x="2267714" y="1291414"/>
                  <a:pt x="1291416" y="2267712"/>
                  <a:pt x="87091" y="2267712"/>
                </a:cubicBezTo>
                <a:lnTo>
                  <a:pt x="0" y="226331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260620B-EC8A-78D9-76D4-E4DE28BCE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84200"/>
            <a:ext cx="9577388" cy="110966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43BF1845-C70F-D3A9-7F86-DD4539DA6801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584200" y="3983831"/>
            <a:ext cx="518532" cy="518532"/>
          </a:xfrm>
          <a:custGeom>
            <a:avLst/>
            <a:gdLst>
              <a:gd name="connsiteX0" fmla="*/ 0 w 518532"/>
              <a:gd name="connsiteY0" fmla="*/ 0 h 518532"/>
              <a:gd name="connsiteX1" fmla="*/ 517527 w 518532"/>
              <a:gd name="connsiteY1" fmla="*/ 0 h 518532"/>
              <a:gd name="connsiteX2" fmla="*/ 518532 w 518532"/>
              <a:gd name="connsiteY2" fmla="*/ 19914 h 518532"/>
              <a:gd name="connsiteX3" fmla="*/ 19914 w 518532"/>
              <a:gd name="connsiteY3" fmla="*/ 518532 h 518532"/>
              <a:gd name="connsiteX4" fmla="*/ 0 w 518532"/>
              <a:gd name="connsiteY4" fmla="*/ 517526 h 518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8532" h="518532">
                <a:moveTo>
                  <a:pt x="0" y="0"/>
                </a:moveTo>
                <a:lnTo>
                  <a:pt x="517527" y="0"/>
                </a:lnTo>
                <a:lnTo>
                  <a:pt x="518532" y="19914"/>
                </a:lnTo>
                <a:cubicBezTo>
                  <a:pt x="518532" y="295293"/>
                  <a:pt x="295293" y="518532"/>
                  <a:pt x="19914" y="518532"/>
                </a:cubicBezTo>
                <a:lnTo>
                  <a:pt x="0" y="517526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000">
                <a:solidFill>
                  <a:schemeClr val="accent1">
                    <a:alpha val="0"/>
                  </a:schemeClr>
                </a:solidFill>
              </a:defRPr>
            </a:lvl1pPr>
          </a:lstStyle>
          <a:p>
            <a:pPr lvl="0"/>
            <a:r>
              <a:rPr lang="en-GB" dirty="0"/>
              <a:t>.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CD9C32B-94BC-820A-0BB0-3632D8B64185}"/>
              </a:ext>
            </a:extLst>
          </p:cNvPr>
          <p:cNvCxnSpPr>
            <a:cxnSpLocks/>
          </p:cNvCxnSpPr>
          <p:nvPr userDrawn="1"/>
        </p:nvCxnSpPr>
        <p:spPr>
          <a:xfrm>
            <a:off x="587375" y="3983235"/>
            <a:ext cx="11604625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6C56DE8-B888-CF16-9037-81D79DF3294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1043724" y="4978635"/>
            <a:ext cx="1641522" cy="1130707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2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6983499A-72B1-5BC3-FD8C-B9704ECFED19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1043724" y="4389345"/>
            <a:ext cx="1641522" cy="555053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4" name="Text Placeholder 7">
            <a:extLst>
              <a:ext uri="{FF2B5EF4-FFF2-40B4-BE49-F238E27FC236}">
                <a16:creationId xmlns:a16="http://schemas.microsoft.com/office/drawing/2014/main" id="{968F3835-9C63-EF19-32BD-25CE27F15DBC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498629" y="3685157"/>
            <a:ext cx="1423369" cy="247321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Milestone</a:t>
            </a:r>
          </a:p>
        </p:txBody>
      </p:sp>
      <p:sp>
        <p:nvSpPr>
          <p:cNvPr id="2" name="Text Placeholder 47">
            <a:extLst>
              <a:ext uri="{FF2B5EF4-FFF2-40B4-BE49-F238E27FC236}">
                <a16:creationId xmlns:a16="http://schemas.microsoft.com/office/drawing/2014/main" id="{EB5770D7-7030-FB7F-94E7-5AF4EAD5E798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 flipV="1">
            <a:off x="2368076" y="3464108"/>
            <a:ext cx="518532" cy="518532"/>
          </a:xfrm>
          <a:custGeom>
            <a:avLst/>
            <a:gdLst>
              <a:gd name="connsiteX0" fmla="*/ 0 w 518532"/>
              <a:gd name="connsiteY0" fmla="*/ 0 h 518532"/>
              <a:gd name="connsiteX1" fmla="*/ 517527 w 518532"/>
              <a:gd name="connsiteY1" fmla="*/ 0 h 518532"/>
              <a:gd name="connsiteX2" fmla="*/ 518532 w 518532"/>
              <a:gd name="connsiteY2" fmla="*/ 19914 h 518532"/>
              <a:gd name="connsiteX3" fmla="*/ 19914 w 518532"/>
              <a:gd name="connsiteY3" fmla="*/ 518532 h 518532"/>
              <a:gd name="connsiteX4" fmla="*/ 0 w 518532"/>
              <a:gd name="connsiteY4" fmla="*/ 517526 h 518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8532" h="518532">
                <a:moveTo>
                  <a:pt x="0" y="0"/>
                </a:moveTo>
                <a:lnTo>
                  <a:pt x="517527" y="0"/>
                </a:lnTo>
                <a:lnTo>
                  <a:pt x="518532" y="19914"/>
                </a:lnTo>
                <a:cubicBezTo>
                  <a:pt x="518532" y="295293"/>
                  <a:pt x="295293" y="518532"/>
                  <a:pt x="19914" y="518532"/>
                </a:cubicBezTo>
                <a:lnTo>
                  <a:pt x="0" y="517526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000">
                <a:solidFill>
                  <a:schemeClr val="accent1">
                    <a:alpha val="0"/>
                  </a:schemeClr>
                </a:solidFill>
              </a:defRPr>
            </a:lvl1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E18CFAF6-66DD-C2A4-47C9-F2DA9576B276}"/>
              </a:ext>
            </a:extLst>
          </p:cNvPr>
          <p:cNvSpPr>
            <a:spLocks noGrp="1"/>
          </p:cNvSpPr>
          <p:nvPr>
            <p:ph type="body" sz="quarter" idx="56"/>
          </p:nvPr>
        </p:nvSpPr>
        <p:spPr>
          <a:xfrm>
            <a:off x="2827600" y="2405457"/>
            <a:ext cx="1641522" cy="1130707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2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CC8E716D-90B8-CA11-6A5A-143DCA473AD2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>
          <a:xfrm>
            <a:off x="2827600" y="1816167"/>
            <a:ext cx="1641522" cy="555053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B14899CB-C957-6674-D467-C21BF65C33F2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2253426" y="4037957"/>
            <a:ext cx="1423369" cy="247321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Milestone</a:t>
            </a:r>
          </a:p>
        </p:txBody>
      </p:sp>
      <p:sp>
        <p:nvSpPr>
          <p:cNvPr id="8" name="Text Placeholder 47">
            <a:extLst>
              <a:ext uri="{FF2B5EF4-FFF2-40B4-BE49-F238E27FC236}">
                <a16:creationId xmlns:a16="http://schemas.microsoft.com/office/drawing/2014/main" id="{BD41D12A-BB8F-2D7A-39B6-B956CB4E7462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4151952" y="3983831"/>
            <a:ext cx="518532" cy="518532"/>
          </a:xfrm>
          <a:custGeom>
            <a:avLst/>
            <a:gdLst>
              <a:gd name="connsiteX0" fmla="*/ 0 w 518532"/>
              <a:gd name="connsiteY0" fmla="*/ 0 h 518532"/>
              <a:gd name="connsiteX1" fmla="*/ 517527 w 518532"/>
              <a:gd name="connsiteY1" fmla="*/ 0 h 518532"/>
              <a:gd name="connsiteX2" fmla="*/ 518532 w 518532"/>
              <a:gd name="connsiteY2" fmla="*/ 19914 h 518532"/>
              <a:gd name="connsiteX3" fmla="*/ 19914 w 518532"/>
              <a:gd name="connsiteY3" fmla="*/ 518532 h 518532"/>
              <a:gd name="connsiteX4" fmla="*/ 0 w 518532"/>
              <a:gd name="connsiteY4" fmla="*/ 517526 h 518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8532" h="518532">
                <a:moveTo>
                  <a:pt x="0" y="0"/>
                </a:moveTo>
                <a:lnTo>
                  <a:pt x="517527" y="0"/>
                </a:lnTo>
                <a:lnTo>
                  <a:pt x="518532" y="19914"/>
                </a:lnTo>
                <a:cubicBezTo>
                  <a:pt x="518532" y="295293"/>
                  <a:pt x="295293" y="518532"/>
                  <a:pt x="19914" y="518532"/>
                </a:cubicBezTo>
                <a:lnTo>
                  <a:pt x="0" y="517526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000">
                <a:solidFill>
                  <a:schemeClr val="accent1">
                    <a:alpha val="0"/>
                  </a:schemeClr>
                </a:solidFill>
              </a:defRPr>
            </a:lvl1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EED16348-6A2B-F326-B6FC-52949BADA30A}"/>
              </a:ext>
            </a:extLst>
          </p:cNvPr>
          <p:cNvSpPr>
            <a:spLocks noGrp="1"/>
          </p:cNvSpPr>
          <p:nvPr>
            <p:ph type="body" sz="quarter" idx="60"/>
          </p:nvPr>
        </p:nvSpPr>
        <p:spPr>
          <a:xfrm>
            <a:off x="4611476" y="4978635"/>
            <a:ext cx="1641522" cy="1130707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2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0CB5E748-88DA-972A-7E23-B4081D3EA6AD}"/>
              </a:ext>
            </a:extLst>
          </p:cNvPr>
          <p:cNvSpPr>
            <a:spLocks noGrp="1"/>
          </p:cNvSpPr>
          <p:nvPr>
            <p:ph type="body" sz="quarter" idx="61"/>
          </p:nvPr>
        </p:nvSpPr>
        <p:spPr>
          <a:xfrm>
            <a:off x="4611476" y="4389345"/>
            <a:ext cx="1641522" cy="555053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01102CDA-8A47-A8AC-BDA5-9F04B92148D0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4066381" y="3685157"/>
            <a:ext cx="1423369" cy="247321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Milestone</a:t>
            </a:r>
          </a:p>
        </p:txBody>
      </p:sp>
      <p:sp>
        <p:nvSpPr>
          <p:cNvPr id="15" name="Text Placeholder 47">
            <a:extLst>
              <a:ext uri="{FF2B5EF4-FFF2-40B4-BE49-F238E27FC236}">
                <a16:creationId xmlns:a16="http://schemas.microsoft.com/office/drawing/2014/main" id="{55594443-EB92-E0D5-F3E2-C880EE3795A9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 flipV="1">
            <a:off x="5935828" y="3464108"/>
            <a:ext cx="518532" cy="518532"/>
          </a:xfrm>
          <a:custGeom>
            <a:avLst/>
            <a:gdLst>
              <a:gd name="connsiteX0" fmla="*/ 0 w 518532"/>
              <a:gd name="connsiteY0" fmla="*/ 0 h 518532"/>
              <a:gd name="connsiteX1" fmla="*/ 517527 w 518532"/>
              <a:gd name="connsiteY1" fmla="*/ 0 h 518532"/>
              <a:gd name="connsiteX2" fmla="*/ 518532 w 518532"/>
              <a:gd name="connsiteY2" fmla="*/ 19914 h 518532"/>
              <a:gd name="connsiteX3" fmla="*/ 19914 w 518532"/>
              <a:gd name="connsiteY3" fmla="*/ 518532 h 518532"/>
              <a:gd name="connsiteX4" fmla="*/ 0 w 518532"/>
              <a:gd name="connsiteY4" fmla="*/ 517526 h 518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8532" h="518532">
                <a:moveTo>
                  <a:pt x="0" y="0"/>
                </a:moveTo>
                <a:lnTo>
                  <a:pt x="517527" y="0"/>
                </a:lnTo>
                <a:lnTo>
                  <a:pt x="518532" y="19914"/>
                </a:lnTo>
                <a:cubicBezTo>
                  <a:pt x="518532" y="295293"/>
                  <a:pt x="295293" y="518532"/>
                  <a:pt x="19914" y="518532"/>
                </a:cubicBezTo>
                <a:lnTo>
                  <a:pt x="0" y="517526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000">
                <a:solidFill>
                  <a:schemeClr val="accent1">
                    <a:alpha val="0"/>
                  </a:schemeClr>
                </a:solidFill>
              </a:defRPr>
            </a:lvl1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07106273-4D98-50DB-6C77-B7D5A9960CA7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6395352" y="2405457"/>
            <a:ext cx="1641522" cy="1130707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2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61E12DE1-CF11-5D63-7424-D0188B97872A}"/>
              </a:ext>
            </a:extLst>
          </p:cNvPr>
          <p:cNvSpPr>
            <a:spLocks noGrp="1"/>
          </p:cNvSpPr>
          <p:nvPr>
            <p:ph type="body" sz="quarter" idx="65"/>
          </p:nvPr>
        </p:nvSpPr>
        <p:spPr>
          <a:xfrm>
            <a:off x="6395352" y="1816167"/>
            <a:ext cx="1641522" cy="555053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DEB378B8-1872-6DE6-2E68-7792A86B5368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5821178" y="4037957"/>
            <a:ext cx="1423369" cy="247321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Milestone</a:t>
            </a:r>
          </a:p>
        </p:txBody>
      </p:sp>
      <p:sp>
        <p:nvSpPr>
          <p:cNvPr id="35" name="Text Placeholder 47">
            <a:extLst>
              <a:ext uri="{FF2B5EF4-FFF2-40B4-BE49-F238E27FC236}">
                <a16:creationId xmlns:a16="http://schemas.microsoft.com/office/drawing/2014/main" id="{09B0A2E9-7DFC-A403-67B9-2849667B3518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7719704" y="3983831"/>
            <a:ext cx="518532" cy="518532"/>
          </a:xfrm>
          <a:custGeom>
            <a:avLst/>
            <a:gdLst>
              <a:gd name="connsiteX0" fmla="*/ 0 w 518532"/>
              <a:gd name="connsiteY0" fmla="*/ 0 h 518532"/>
              <a:gd name="connsiteX1" fmla="*/ 517527 w 518532"/>
              <a:gd name="connsiteY1" fmla="*/ 0 h 518532"/>
              <a:gd name="connsiteX2" fmla="*/ 518532 w 518532"/>
              <a:gd name="connsiteY2" fmla="*/ 19914 h 518532"/>
              <a:gd name="connsiteX3" fmla="*/ 19914 w 518532"/>
              <a:gd name="connsiteY3" fmla="*/ 518532 h 518532"/>
              <a:gd name="connsiteX4" fmla="*/ 0 w 518532"/>
              <a:gd name="connsiteY4" fmla="*/ 517526 h 518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8532" h="518532">
                <a:moveTo>
                  <a:pt x="0" y="0"/>
                </a:moveTo>
                <a:lnTo>
                  <a:pt x="517527" y="0"/>
                </a:lnTo>
                <a:lnTo>
                  <a:pt x="518532" y="19914"/>
                </a:lnTo>
                <a:cubicBezTo>
                  <a:pt x="518532" y="295293"/>
                  <a:pt x="295293" y="518532"/>
                  <a:pt x="19914" y="518532"/>
                </a:cubicBezTo>
                <a:lnTo>
                  <a:pt x="0" y="517526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000">
                <a:solidFill>
                  <a:schemeClr val="accent1">
                    <a:alpha val="0"/>
                  </a:schemeClr>
                </a:solidFill>
              </a:defRPr>
            </a:lvl1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36" name="Text Placeholder 2">
            <a:extLst>
              <a:ext uri="{FF2B5EF4-FFF2-40B4-BE49-F238E27FC236}">
                <a16:creationId xmlns:a16="http://schemas.microsoft.com/office/drawing/2014/main" id="{2728E5DA-F7D5-4638-C6A4-89A4B637BC67}"/>
              </a:ext>
            </a:extLst>
          </p:cNvPr>
          <p:cNvSpPr>
            <a:spLocks noGrp="1"/>
          </p:cNvSpPr>
          <p:nvPr>
            <p:ph type="body" sz="quarter" idx="68"/>
          </p:nvPr>
        </p:nvSpPr>
        <p:spPr>
          <a:xfrm>
            <a:off x="8179228" y="4978635"/>
            <a:ext cx="1641522" cy="1130707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2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7">
            <a:extLst>
              <a:ext uri="{FF2B5EF4-FFF2-40B4-BE49-F238E27FC236}">
                <a16:creationId xmlns:a16="http://schemas.microsoft.com/office/drawing/2014/main" id="{1F680311-A7D4-BA9E-B8A3-3C0E2D35F4DD}"/>
              </a:ext>
            </a:extLst>
          </p:cNvPr>
          <p:cNvSpPr>
            <a:spLocks noGrp="1"/>
          </p:cNvSpPr>
          <p:nvPr>
            <p:ph type="body" sz="quarter" idx="69"/>
          </p:nvPr>
        </p:nvSpPr>
        <p:spPr>
          <a:xfrm>
            <a:off x="8179228" y="4389345"/>
            <a:ext cx="1641522" cy="555053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8" name="Text Placeholder 7">
            <a:extLst>
              <a:ext uri="{FF2B5EF4-FFF2-40B4-BE49-F238E27FC236}">
                <a16:creationId xmlns:a16="http://schemas.microsoft.com/office/drawing/2014/main" id="{BF5ED435-4225-B01A-8661-4A55A282FA9A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7634133" y="3685157"/>
            <a:ext cx="1423369" cy="247321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Milestone</a:t>
            </a:r>
          </a:p>
        </p:txBody>
      </p:sp>
      <p:sp>
        <p:nvSpPr>
          <p:cNvPr id="39" name="Text Placeholder 47">
            <a:extLst>
              <a:ext uri="{FF2B5EF4-FFF2-40B4-BE49-F238E27FC236}">
                <a16:creationId xmlns:a16="http://schemas.microsoft.com/office/drawing/2014/main" id="{3DB161CE-460D-3343-DC31-E64C1B932C43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 flipV="1">
            <a:off x="9503579" y="3464108"/>
            <a:ext cx="518532" cy="518532"/>
          </a:xfrm>
          <a:custGeom>
            <a:avLst/>
            <a:gdLst>
              <a:gd name="connsiteX0" fmla="*/ 0 w 518532"/>
              <a:gd name="connsiteY0" fmla="*/ 0 h 518532"/>
              <a:gd name="connsiteX1" fmla="*/ 517527 w 518532"/>
              <a:gd name="connsiteY1" fmla="*/ 0 h 518532"/>
              <a:gd name="connsiteX2" fmla="*/ 518532 w 518532"/>
              <a:gd name="connsiteY2" fmla="*/ 19914 h 518532"/>
              <a:gd name="connsiteX3" fmla="*/ 19914 w 518532"/>
              <a:gd name="connsiteY3" fmla="*/ 518532 h 518532"/>
              <a:gd name="connsiteX4" fmla="*/ 0 w 518532"/>
              <a:gd name="connsiteY4" fmla="*/ 517526 h 518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8532" h="518532">
                <a:moveTo>
                  <a:pt x="0" y="0"/>
                </a:moveTo>
                <a:lnTo>
                  <a:pt x="517527" y="0"/>
                </a:lnTo>
                <a:lnTo>
                  <a:pt x="518532" y="19914"/>
                </a:lnTo>
                <a:cubicBezTo>
                  <a:pt x="518532" y="295293"/>
                  <a:pt x="295293" y="518532"/>
                  <a:pt x="19914" y="518532"/>
                </a:cubicBezTo>
                <a:lnTo>
                  <a:pt x="0" y="517526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000">
                <a:solidFill>
                  <a:schemeClr val="accent1">
                    <a:alpha val="0"/>
                  </a:schemeClr>
                </a:solidFill>
              </a:defRPr>
            </a:lvl1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40" name="Text Placeholder 2">
            <a:extLst>
              <a:ext uri="{FF2B5EF4-FFF2-40B4-BE49-F238E27FC236}">
                <a16:creationId xmlns:a16="http://schemas.microsoft.com/office/drawing/2014/main" id="{0759DE18-144A-8D7C-1A17-991B5BBE1924}"/>
              </a:ext>
            </a:extLst>
          </p:cNvPr>
          <p:cNvSpPr>
            <a:spLocks noGrp="1"/>
          </p:cNvSpPr>
          <p:nvPr>
            <p:ph type="body" sz="quarter" idx="72"/>
          </p:nvPr>
        </p:nvSpPr>
        <p:spPr>
          <a:xfrm>
            <a:off x="9963103" y="2405457"/>
            <a:ext cx="1641522" cy="1130707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2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7">
            <a:extLst>
              <a:ext uri="{FF2B5EF4-FFF2-40B4-BE49-F238E27FC236}">
                <a16:creationId xmlns:a16="http://schemas.microsoft.com/office/drawing/2014/main" id="{48E68E70-1ECB-BC50-8395-F9DDC4B2544E}"/>
              </a:ext>
            </a:extLst>
          </p:cNvPr>
          <p:cNvSpPr>
            <a:spLocks noGrp="1"/>
          </p:cNvSpPr>
          <p:nvPr>
            <p:ph type="body" sz="quarter" idx="73"/>
          </p:nvPr>
        </p:nvSpPr>
        <p:spPr>
          <a:xfrm>
            <a:off x="9963103" y="1816167"/>
            <a:ext cx="1641522" cy="555053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2" name="Text Placeholder 7">
            <a:extLst>
              <a:ext uri="{FF2B5EF4-FFF2-40B4-BE49-F238E27FC236}">
                <a16:creationId xmlns:a16="http://schemas.microsoft.com/office/drawing/2014/main" id="{A2A35910-E2BE-4554-252D-E74C9A812460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9388929" y="4037957"/>
            <a:ext cx="1423369" cy="247321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Milestone</a:t>
            </a:r>
          </a:p>
        </p:txBody>
      </p:sp>
    </p:spTree>
    <p:extLst>
      <p:ext uri="{BB962C8B-B14F-4D97-AF65-F5344CB8AC3E}">
        <p14:creationId xmlns:p14="http://schemas.microsoft.com/office/powerpoint/2010/main" val="3385061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I60V5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9C165DBB-437B-30AE-1592-356DBF0F0AA9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 rot="8120955" flipV="1">
            <a:off x="5993416" y="4419709"/>
            <a:ext cx="218046" cy="218046"/>
          </a:xfrm>
          <a:custGeom>
            <a:avLst/>
            <a:gdLst>
              <a:gd name="connsiteX0" fmla="*/ 0 w 518532"/>
              <a:gd name="connsiteY0" fmla="*/ 0 h 518532"/>
              <a:gd name="connsiteX1" fmla="*/ 517527 w 518532"/>
              <a:gd name="connsiteY1" fmla="*/ 0 h 518532"/>
              <a:gd name="connsiteX2" fmla="*/ 518532 w 518532"/>
              <a:gd name="connsiteY2" fmla="*/ 19914 h 518532"/>
              <a:gd name="connsiteX3" fmla="*/ 19914 w 518532"/>
              <a:gd name="connsiteY3" fmla="*/ 518532 h 518532"/>
              <a:gd name="connsiteX4" fmla="*/ 0 w 518532"/>
              <a:gd name="connsiteY4" fmla="*/ 517526 h 518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8532" h="518532">
                <a:moveTo>
                  <a:pt x="0" y="0"/>
                </a:moveTo>
                <a:lnTo>
                  <a:pt x="517527" y="0"/>
                </a:lnTo>
                <a:lnTo>
                  <a:pt x="518532" y="19914"/>
                </a:lnTo>
                <a:cubicBezTo>
                  <a:pt x="518532" y="295293"/>
                  <a:pt x="295293" y="518532"/>
                  <a:pt x="19914" y="518532"/>
                </a:cubicBezTo>
                <a:lnTo>
                  <a:pt x="0" y="517526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000">
                <a:solidFill>
                  <a:schemeClr val="accent1">
                    <a:alpha val="0"/>
                  </a:schemeClr>
                </a:solidFill>
              </a:defRPr>
            </a:lvl1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F3E5D277-4339-C4D1-A41A-BB7B87063406}"/>
              </a:ext>
            </a:extLst>
          </p:cNvPr>
          <p:cNvSpPr/>
          <p:nvPr userDrawn="1"/>
        </p:nvSpPr>
        <p:spPr>
          <a:xfrm>
            <a:off x="0" y="0"/>
            <a:ext cx="2267714" cy="2267712"/>
          </a:xfrm>
          <a:custGeom>
            <a:avLst/>
            <a:gdLst>
              <a:gd name="connsiteX0" fmla="*/ 0 w 2267714"/>
              <a:gd name="connsiteY0" fmla="*/ 0 h 2267712"/>
              <a:gd name="connsiteX1" fmla="*/ 2263317 w 2267714"/>
              <a:gd name="connsiteY1" fmla="*/ 0 h 2267712"/>
              <a:gd name="connsiteX2" fmla="*/ 2267714 w 2267714"/>
              <a:gd name="connsiteY2" fmla="*/ 87089 h 2267712"/>
              <a:gd name="connsiteX3" fmla="*/ 87091 w 2267714"/>
              <a:gd name="connsiteY3" fmla="*/ 2267712 h 2267712"/>
              <a:gd name="connsiteX4" fmla="*/ 0 w 2267714"/>
              <a:gd name="connsiteY4" fmla="*/ 2263314 h 2267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7714" h="2267712">
                <a:moveTo>
                  <a:pt x="0" y="0"/>
                </a:moveTo>
                <a:lnTo>
                  <a:pt x="2263317" y="0"/>
                </a:lnTo>
                <a:lnTo>
                  <a:pt x="2267714" y="87089"/>
                </a:lnTo>
                <a:cubicBezTo>
                  <a:pt x="2267714" y="1291414"/>
                  <a:pt x="1291416" y="2267712"/>
                  <a:pt x="87091" y="2267712"/>
                </a:cubicBezTo>
                <a:lnTo>
                  <a:pt x="0" y="226331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260620B-EC8A-78D9-76D4-E4DE28BCE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84200"/>
            <a:ext cx="9577388" cy="110966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43BF1845-C70F-D3A9-7F86-DD4539DA6801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 rot="13552398">
            <a:off x="4685605" y="3387274"/>
            <a:ext cx="218046" cy="218046"/>
          </a:xfrm>
          <a:custGeom>
            <a:avLst/>
            <a:gdLst>
              <a:gd name="connsiteX0" fmla="*/ 0 w 518532"/>
              <a:gd name="connsiteY0" fmla="*/ 0 h 518532"/>
              <a:gd name="connsiteX1" fmla="*/ 517527 w 518532"/>
              <a:gd name="connsiteY1" fmla="*/ 0 h 518532"/>
              <a:gd name="connsiteX2" fmla="*/ 518532 w 518532"/>
              <a:gd name="connsiteY2" fmla="*/ 19914 h 518532"/>
              <a:gd name="connsiteX3" fmla="*/ 19914 w 518532"/>
              <a:gd name="connsiteY3" fmla="*/ 518532 h 518532"/>
              <a:gd name="connsiteX4" fmla="*/ 0 w 518532"/>
              <a:gd name="connsiteY4" fmla="*/ 517526 h 518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8532" h="518532">
                <a:moveTo>
                  <a:pt x="0" y="0"/>
                </a:moveTo>
                <a:lnTo>
                  <a:pt x="517527" y="0"/>
                </a:lnTo>
                <a:lnTo>
                  <a:pt x="518532" y="19914"/>
                </a:lnTo>
                <a:cubicBezTo>
                  <a:pt x="518532" y="295293"/>
                  <a:pt x="295293" y="518532"/>
                  <a:pt x="19914" y="518532"/>
                </a:cubicBezTo>
                <a:lnTo>
                  <a:pt x="0" y="517526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000">
                <a:solidFill>
                  <a:schemeClr val="accent1">
                    <a:alpha val="0"/>
                  </a:schemeClr>
                </a:solidFill>
              </a:defRPr>
            </a:lvl1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6C56DE8-B888-CF16-9037-81D79DF3294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1251353" y="2587485"/>
            <a:ext cx="2820175" cy="841515"/>
          </a:xfrm>
        </p:spPr>
        <p:txBody>
          <a:bodyPr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6983499A-72B1-5BC3-FD8C-B9704ECFED19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1251353" y="1998195"/>
            <a:ext cx="2820175" cy="555053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7" name="Text Placeholder 2">
            <a:extLst>
              <a:ext uri="{FF2B5EF4-FFF2-40B4-BE49-F238E27FC236}">
                <a16:creationId xmlns:a16="http://schemas.microsoft.com/office/drawing/2014/main" id="{40FA32C2-ECB9-01C0-2085-0D6FE2A9C9A3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4685912" y="5431184"/>
            <a:ext cx="2820175" cy="841515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7">
            <a:extLst>
              <a:ext uri="{FF2B5EF4-FFF2-40B4-BE49-F238E27FC236}">
                <a16:creationId xmlns:a16="http://schemas.microsoft.com/office/drawing/2014/main" id="{7E5ECC16-C0BD-C38C-5F0F-9A984C32189D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4685912" y="4841894"/>
            <a:ext cx="2820175" cy="55505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E7CD07FC-BEE5-C23C-D7A7-8ED39AC7E675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 rot="13416059">
            <a:off x="7301228" y="3386708"/>
            <a:ext cx="218046" cy="218046"/>
          </a:xfrm>
          <a:custGeom>
            <a:avLst/>
            <a:gdLst>
              <a:gd name="connsiteX0" fmla="*/ 0 w 518532"/>
              <a:gd name="connsiteY0" fmla="*/ 0 h 518532"/>
              <a:gd name="connsiteX1" fmla="*/ 517527 w 518532"/>
              <a:gd name="connsiteY1" fmla="*/ 0 h 518532"/>
              <a:gd name="connsiteX2" fmla="*/ 518532 w 518532"/>
              <a:gd name="connsiteY2" fmla="*/ 19914 h 518532"/>
              <a:gd name="connsiteX3" fmla="*/ 19914 w 518532"/>
              <a:gd name="connsiteY3" fmla="*/ 518532 h 518532"/>
              <a:gd name="connsiteX4" fmla="*/ 0 w 518532"/>
              <a:gd name="connsiteY4" fmla="*/ 517526 h 518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8532" h="518532">
                <a:moveTo>
                  <a:pt x="0" y="0"/>
                </a:moveTo>
                <a:lnTo>
                  <a:pt x="517527" y="0"/>
                </a:lnTo>
                <a:lnTo>
                  <a:pt x="518532" y="19914"/>
                </a:lnTo>
                <a:cubicBezTo>
                  <a:pt x="518532" y="295293"/>
                  <a:pt x="295293" y="518532"/>
                  <a:pt x="19914" y="518532"/>
                </a:cubicBezTo>
                <a:lnTo>
                  <a:pt x="0" y="517526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000">
                <a:solidFill>
                  <a:schemeClr val="accent1">
                    <a:alpha val="0"/>
                  </a:schemeClr>
                </a:solidFill>
              </a:defRPr>
            </a:lvl1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40" name="Text Placeholder 2">
            <a:extLst>
              <a:ext uri="{FF2B5EF4-FFF2-40B4-BE49-F238E27FC236}">
                <a16:creationId xmlns:a16="http://schemas.microsoft.com/office/drawing/2014/main" id="{B5A0C650-B2EC-1462-DD7F-EF336135C60B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8112125" y="2587485"/>
            <a:ext cx="2820175" cy="841515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7">
            <a:extLst>
              <a:ext uri="{FF2B5EF4-FFF2-40B4-BE49-F238E27FC236}">
                <a16:creationId xmlns:a16="http://schemas.microsoft.com/office/drawing/2014/main" id="{76AA9E70-E993-385C-8939-6195974DEB48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>
          <a:xfrm>
            <a:off x="8112125" y="1998195"/>
            <a:ext cx="2820175" cy="555053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4" name="Text Placeholder 7">
            <a:extLst>
              <a:ext uri="{FF2B5EF4-FFF2-40B4-BE49-F238E27FC236}">
                <a16:creationId xmlns:a16="http://schemas.microsoft.com/office/drawing/2014/main" id="{968F3835-9C63-EF19-32BD-25CE27F15DBC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4184928" y="3888225"/>
            <a:ext cx="1210543" cy="247321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7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Milestone</a:t>
            </a:r>
          </a:p>
        </p:txBody>
      </p:sp>
      <p:sp>
        <p:nvSpPr>
          <p:cNvPr id="56" name="Text Placeholder 7">
            <a:extLst>
              <a:ext uri="{FF2B5EF4-FFF2-40B4-BE49-F238E27FC236}">
                <a16:creationId xmlns:a16="http://schemas.microsoft.com/office/drawing/2014/main" id="{6D393204-B169-7564-05A9-D4B6395A4C67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6804978" y="3888225"/>
            <a:ext cx="1210543" cy="247321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7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Milestone</a:t>
            </a:r>
          </a:p>
        </p:txBody>
      </p:sp>
      <p:sp>
        <p:nvSpPr>
          <p:cNvPr id="57" name="Text Placeholder 7">
            <a:extLst>
              <a:ext uri="{FF2B5EF4-FFF2-40B4-BE49-F238E27FC236}">
                <a16:creationId xmlns:a16="http://schemas.microsoft.com/office/drawing/2014/main" id="{B65B4364-2A6B-8EB7-227E-EFFD61F3A139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5494953" y="3888225"/>
            <a:ext cx="1210543" cy="247321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7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Milestone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85E363E-30FF-5A7B-91E6-966360EDCCA0}"/>
              </a:ext>
            </a:extLst>
          </p:cNvPr>
          <p:cNvGrpSpPr/>
          <p:nvPr userDrawn="1"/>
        </p:nvGrpSpPr>
        <p:grpSpPr>
          <a:xfrm>
            <a:off x="4140722" y="3357980"/>
            <a:ext cx="3923434" cy="1307812"/>
            <a:chOff x="4134283" y="2771991"/>
            <a:chExt cx="3923434" cy="1307812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1655A560-79FA-9DFA-662D-AEA7E7264036}"/>
                </a:ext>
              </a:extLst>
            </p:cNvPr>
            <p:cNvGrpSpPr/>
            <p:nvPr userDrawn="1"/>
          </p:nvGrpSpPr>
          <p:grpSpPr>
            <a:xfrm>
              <a:off x="4134283" y="2771991"/>
              <a:ext cx="3923434" cy="1307812"/>
              <a:chOff x="4134283" y="2768888"/>
              <a:chExt cx="3923434" cy="1307812"/>
            </a:xfrm>
          </p:grpSpPr>
          <p:sp>
            <p:nvSpPr>
              <p:cNvPr id="12" name="Arc 47">
                <a:extLst>
                  <a:ext uri="{FF2B5EF4-FFF2-40B4-BE49-F238E27FC236}">
                    <a16:creationId xmlns:a16="http://schemas.microsoft.com/office/drawing/2014/main" id="{39CE4BAD-DE6C-CAFA-1164-8E2FB2227B2D}"/>
                  </a:ext>
                </a:extLst>
              </p:cNvPr>
              <p:cNvSpPr/>
              <p:nvPr userDrawn="1"/>
            </p:nvSpPr>
            <p:spPr>
              <a:xfrm>
                <a:off x="4134283" y="2768888"/>
                <a:ext cx="1307811" cy="1307812"/>
              </a:xfrm>
              <a:prstGeom prst="ellipse">
                <a:avLst/>
              </a:prstGeom>
              <a:ln w="57150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Arc 48">
                <a:extLst>
                  <a:ext uri="{FF2B5EF4-FFF2-40B4-BE49-F238E27FC236}">
                    <a16:creationId xmlns:a16="http://schemas.microsoft.com/office/drawing/2014/main" id="{F28CDAB7-1062-5EA4-2B2A-E594871F9FB6}"/>
                  </a:ext>
                </a:extLst>
              </p:cNvPr>
              <p:cNvSpPr/>
              <p:nvPr userDrawn="1"/>
            </p:nvSpPr>
            <p:spPr>
              <a:xfrm flipV="1">
                <a:off x="5442094" y="2768888"/>
                <a:ext cx="1307811" cy="1307812"/>
              </a:xfrm>
              <a:prstGeom prst="ellipse">
                <a:avLst/>
              </a:prstGeom>
              <a:ln w="57150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Arc 49">
                <a:extLst>
                  <a:ext uri="{FF2B5EF4-FFF2-40B4-BE49-F238E27FC236}">
                    <a16:creationId xmlns:a16="http://schemas.microsoft.com/office/drawing/2014/main" id="{BE2A6CC0-75C3-C14E-9653-1D7771BAD68A}"/>
                  </a:ext>
                </a:extLst>
              </p:cNvPr>
              <p:cNvSpPr/>
              <p:nvPr userDrawn="1"/>
            </p:nvSpPr>
            <p:spPr>
              <a:xfrm>
                <a:off x="6749906" y="2768888"/>
                <a:ext cx="1307811" cy="1307812"/>
              </a:xfrm>
              <a:prstGeom prst="ellipse">
                <a:avLst/>
              </a:prstGeom>
              <a:ln w="57150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6D8762CC-FB9F-8742-2804-02B85682DF56}"/>
                </a:ext>
              </a:extLst>
            </p:cNvPr>
            <p:cNvGrpSpPr/>
            <p:nvPr userDrawn="1"/>
          </p:nvGrpSpPr>
          <p:grpSpPr>
            <a:xfrm>
              <a:off x="4134283" y="2771991"/>
              <a:ext cx="3923434" cy="1307812"/>
              <a:chOff x="4134283" y="2775094"/>
              <a:chExt cx="3923434" cy="1307812"/>
            </a:xfrm>
          </p:grpSpPr>
          <p:sp>
            <p:nvSpPr>
              <p:cNvPr id="7" name="Arc 6">
                <a:extLst>
                  <a:ext uri="{FF2B5EF4-FFF2-40B4-BE49-F238E27FC236}">
                    <a16:creationId xmlns:a16="http://schemas.microsoft.com/office/drawing/2014/main" id="{CAC42FC9-7CCC-6102-E695-BFF579449705}"/>
                  </a:ext>
                </a:extLst>
              </p:cNvPr>
              <p:cNvSpPr/>
              <p:nvPr userDrawn="1"/>
            </p:nvSpPr>
            <p:spPr>
              <a:xfrm>
                <a:off x="4134283" y="2775094"/>
                <a:ext cx="1307811" cy="1307812"/>
              </a:xfrm>
              <a:prstGeom prst="arc">
                <a:avLst>
                  <a:gd name="adj1" fmla="val 10792152"/>
                  <a:gd name="adj2" fmla="val 0"/>
                </a:avLst>
              </a:prstGeom>
              <a:ln w="57150" cap="rnd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Arc 7">
                <a:extLst>
                  <a:ext uri="{FF2B5EF4-FFF2-40B4-BE49-F238E27FC236}">
                    <a16:creationId xmlns:a16="http://schemas.microsoft.com/office/drawing/2014/main" id="{7EBC49F0-0073-DCFD-2E21-B28F8A8EB464}"/>
                  </a:ext>
                </a:extLst>
              </p:cNvPr>
              <p:cNvSpPr/>
              <p:nvPr userDrawn="1"/>
            </p:nvSpPr>
            <p:spPr>
              <a:xfrm flipV="1">
                <a:off x="5442094" y="2775094"/>
                <a:ext cx="1307811" cy="1307812"/>
              </a:xfrm>
              <a:prstGeom prst="arc">
                <a:avLst>
                  <a:gd name="adj1" fmla="val 10790197"/>
                  <a:gd name="adj2" fmla="val 0"/>
                </a:avLst>
              </a:prstGeom>
              <a:ln w="57150" cap="rnd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Arc 9">
                <a:extLst>
                  <a:ext uri="{FF2B5EF4-FFF2-40B4-BE49-F238E27FC236}">
                    <a16:creationId xmlns:a16="http://schemas.microsoft.com/office/drawing/2014/main" id="{D4215F2B-762E-F873-05A4-30533BAC5FDB}"/>
                  </a:ext>
                </a:extLst>
              </p:cNvPr>
              <p:cNvSpPr/>
              <p:nvPr userDrawn="1"/>
            </p:nvSpPr>
            <p:spPr>
              <a:xfrm>
                <a:off x="6749906" y="2775094"/>
                <a:ext cx="1307811" cy="1307812"/>
              </a:xfrm>
              <a:prstGeom prst="arc">
                <a:avLst>
                  <a:gd name="adj1" fmla="val 10792152"/>
                  <a:gd name="adj2" fmla="val 0"/>
                </a:avLst>
              </a:prstGeom>
              <a:ln w="57150" cap="rnd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41772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I60V6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19194EFD-51CD-04DF-9DC4-2E1565747CF7}"/>
              </a:ext>
            </a:extLst>
          </p:cNvPr>
          <p:cNvGrpSpPr/>
          <p:nvPr userDrawn="1"/>
        </p:nvGrpSpPr>
        <p:grpSpPr>
          <a:xfrm>
            <a:off x="3480378" y="3357980"/>
            <a:ext cx="5231244" cy="1307812"/>
            <a:chOff x="4134283" y="3357980"/>
            <a:chExt cx="5231244" cy="1307812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A75EFAE7-DB06-590C-9B1F-3C4020FBBA4E}"/>
                </a:ext>
              </a:extLst>
            </p:cNvPr>
            <p:cNvGrpSpPr/>
            <p:nvPr userDrawn="1"/>
          </p:nvGrpSpPr>
          <p:grpSpPr>
            <a:xfrm>
              <a:off x="6749905" y="3357980"/>
              <a:ext cx="2615622" cy="1307812"/>
              <a:chOff x="4134283" y="2768888"/>
              <a:chExt cx="2615622" cy="1307812"/>
            </a:xfrm>
          </p:grpSpPr>
          <p:sp>
            <p:nvSpPr>
              <p:cNvPr id="18" name="Arc 47">
                <a:extLst>
                  <a:ext uri="{FF2B5EF4-FFF2-40B4-BE49-F238E27FC236}">
                    <a16:creationId xmlns:a16="http://schemas.microsoft.com/office/drawing/2014/main" id="{35BE7105-69DC-81F2-1524-E35F4D68B4AD}"/>
                  </a:ext>
                </a:extLst>
              </p:cNvPr>
              <p:cNvSpPr/>
              <p:nvPr userDrawn="1"/>
            </p:nvSpPr>
            <p:spPr>
              <a:xfrm>
                <a:off x="4134283" y="2768888"/>
                <a:ext cx="1307811" cy="1307812"/>
              </a:xfrm>
              <a:prstGeom prst="ellipse">
                <a:avLst/>
              </a:prstGeom>
              <a:ln w="57150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Arc 48">
                <a:extLst>
                  <a:ext uri="{FF2B5EF4-FFF2-40B4-BE49-F238E27FC236}">
                    <a16:creationId xmlns:a16="http://schemas.microsoft.com/office/drawing/2014/main" id="{62C56C6A-A0F4-3614-F6BF-B3E91D255059}"/>
                  </a:ext>
                </a:extLst>
              </p:cNvPr>
              <p:cNvSpPr/>
              <p:nvPr userDrawn="1"/>
            </p:nvSpPr>
            <p:spPr>
              <a:xfrm flipV="1">
                <a:off x="5442094" y="2768888"/>
                <a:ext cx="1307811" cy="1307812"/>
              </a:xfrm>
              <a:prstGeom prst="ellipse">
                <a:avLst/>
              </a:prstGeom>
              <a:ln w="57150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DCF09AD7-4182-F9E1-8DF2-94B868DA5D60}"/>
                </a:ext>
              </a:extLst>
            </p:cNvPr>
            <p:cNvGrpSpPr/>
            <p:nvPr userDrawn="1"/>
          </p:nvGrpSpPr>
          <p:grpSpPr>
            <a:xfrm>
              <a:off x="4134283" y="3357980"/>
              <a:ext cx="2615622" cy="1307812"/>
              <a:chOff x="4134283" y="2768888"/>
              <a:chExt cx="2615622" cy="1307812"/>
            </a:xfrm>
          </p:grpSpPr>
          <p:sp>
            <p:nvSpPr>
              <p:cNvPr id="16" name="Arc 47">
                <a:extLst>
                  <a:ext uri="{FF2B5EF4-FFF2-40B4-BE49-F238E27FC236}">
                    <a16:creationId xmlns:a16="http://schemas.microsoft.com/office/drawing/2014/main" id="{C2F66580-81E0-F7E6-9EFF-D043EBAB60EA}"/>
                  </a:ext>
                </a:extLst>
              </p:cNvPr>
              <p:cNvSpPr/>
              <p:nvPr userDrawn="1"/>
            </p:nvSpPr>
            <p:spPr>
              <a:xfrm>
                <a:off x="4134283" y="2768888"/>
                <a:ext cx="1307811" cy="1307812"/>
              </a:xfrm>
              <a:prstGeom prst="ellipse">
                <a:avLst/>
              </a:prstGeom>
              <a:ln w="57150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Arc 48">
                <a:extLst>
                  <a:ext uri="{FF2B5EF4-FFF2-40B4-BE49-F238E27FC236}">
                    <a16:creationId xmlns:a16="http://schemas.microsoft.com/office/drawing/2014/main" id="{9AD3684B-90DA-5C9E-04D7-65AC4A30AD06}"/>
                  </a:ext>
                </a:extLst>
              </p:cNvPr>
              <p:cNvSpPr/>
              <p:nvPr userDrawn="1"/>
            </p:nvSpPr>
            <p:spPr>
              <a:xfrm flipV="1">
                <a:off x="5442094" y="2768888"/>
                <a:ext cx="1307811" cy="1307812"/>
              </a:xfrm>
              <a:prstGeom prst="ellipse">
                <a:avLst/>
              </a:prstGeom>
              <a:ln w="57150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E36FDD18-C443-DB82-05C7-50C98B98F96B}"/>
                </a:ext>
              </a:extLst>
            </p:cNvPr>
            <p:cNvGrpSpPr/>
            <p:nvPr userDrawn="1"/>
          </p:nvGrpSpPr>
          <p:grpSpPr>
            <a:xfrm>
              <a:off x="4134283" y="3357980"/>
              <a:ext cx="2615622" cy="1307812"/>
              <a:chOff x="4134283" y="2775094"/>
              <a:chExt cx="2615622" cy="1307812"/>
            </a:xfrm>
          </p:grpSpPr>
          <p:sp>
            <p:nvSpPr>
              <p:cNvPr id="14" name="Arc 13">
                <a:extLst>
                  <a:ext uri="{FF2B5EF4-FFF2-40B4-BE49-F238E27FC236}">
                    <a16:creationId xmlns:a16="http://schemas.microsoft.com/office/drawing/2014/main" id="{22D18510-49A1-9BC9-8562-8CD9B056800D}"/>
                  </a:ext>
                </a:extLst>
              </p:cNvPr>
              <p:cNvSpPr/>
              <p:nvPr userDrawn="1"/>
            </p:nvSpPr>
            <p:spPr>
              <a:xfrm>
                <a:off x="4134283" y="2775094"/>
                <a:ext cx="1307811" cy="1307812"/>
              </a:xfrm>
              <a:prstGeom prst="arc">
                <a:avLst>
                  <a:gd name="adj1" fmla="val 10792152"/>
                  <a:gd name="adj2" fmla="val 0"/>
                </a:avLst>
              </a:prstGeom>
              <a:ln w="57150" cap="rnd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Arc 14">
                <a:extLst>
                  <a:ext uri="{FF2B5EF4-FFF2-40B4-BE49-F238E27FC236}">
                    <a16:creationId xmlns:a16="http://schemas.microsoft.com/office/drawing/2014/main" id="{D04AEF53-C452-CFAE-15C9-74DED72A0778}"/>
                  </a:ext>
                </a:extLst>
              </p:cNvPr>
              <p:cNvSpPr/>
              <p:nvPr userDrawn="1"/>
            </p:nvSpPr>
            <p:spPr>
              <a:xfrm flipV="1">
                <a:off x="5442094" y="2775094"/>
                <a:ext cx="1307811" cy="1307812"/>
              </a:xfrm>
              <a:prstGeom prst="arc">
                <a:avLst>
                  <a:gd name="adj1" fmla="val 10790197"/>
                  <a:gd name="adj2" fmla="val 0"/>
                </a:avLst>
              </a:prstGeom>
              <a:ln w="57150" cap="rnd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0092B98D-965D-A9EE-4BFC-66378B793777}"/>
                </a:ext>
              </a:extLst>
            </p:cNvPr>
            <p:cNvGrpSpPr/>
            <p:nvPr userDrawn="1"/>
          </p:nvGrpSpPr>
          <p:grpSpPr>
            <a:xfrm>
              <a:off x="6749905" y="3357980"/>
              <a:ext cx="2615622" cy="1307812"/>
              <a:chOff x="4134283" y="2775094"/>
              <a:chExt cx="2615622" cy="1307812"/>
            </a:xfrm>
          </p:grpSpPr>
          <p:sp>
            <p:nvSpPr>
              <p:cNvPr id="10" name="Arc 9">
                <a:extLst>
                  <a:ext uri="{FF2B5EF4-FFF2-40B4-BE49-F238E27FC236}">
                    <a16:creationId xmlns:a16="http://schemas.microsoft.com/office/drawing/2014/main" id="{E92C5BF4-C1C3-7AA4-309A-54C394B15F20}"/>
                  </a:ext>
                </a:extLst>
              </p:cNvPr>
              <p:cNvSpPr/>
              <p:nvPr userDrawn="1"/>
            </p:nvSpPr>
            <p:spPr>
              <a:xfrm>
                <a:off x="4134283" y="2775094"/>
                <a:ext cx="1307811" cy="1307812"/>
              </a:xfrm>
              <a:prstGeom prst="arc">
                <a:avLst>
                  <a:gd name="adj1" fmla="val 10792152"/>
                  <a:gd name="adj2" fmla="val 0"/>
                </a:avLst>
              </a:prstGeom>
              <a:ln w="57150" cap="rnd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Arc 11">
                <a:extLst>
                  <a:ext uri="{FF2B5EF4-FFF2-40B4-BE49-F238E27FC236}">
                    <a16:creationId xmlns:a16="http://schemas.microsoft.com/office/drawing/2014/main" id="{B32B98DB-6201-9437-4AD2-B674552EFC3F}"/>
                  </a:ext>
                </a:extLst>
              </p:cNvPr>
              <p:cNvSpPr/>
              <p:nvPr userDrawn="1"/>
            </p:nvSpPr>
            <p:spPr>
              <a:xfrm flipV="1">
                <a:off x="5442094" y="2775094"/>
                <a:ext cx="1307811" cy="1307812"/>
              </a:xfrm>
              <a:prstGeom prst="arc">
                <a:avLst>
                  <a:gd name="adj1" fmla="val 10790197"/>
                  <a:gd name="adj2" fmla="val 0"/>
                </a:avLst>
              </a:prstGeom>
              <a:ln w="57150" cap="rnd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9C165DBB-437B-30AE-1592-356DBF0F0AA9}"/>
              </a:ext>
            </a:extLst>
          </p:cNvPr>
          <p:cNvSpPr>
            <a:spLocks noGrp="1" noChangeAspect="1"/>
          </p:cNvSpPr>
          <p:nvPr>
            <p:ph type="body" sz="quarter" idx="50" hasCustomPrompt="1"/>
          </p:nvPr>
        </p:nvSpPr>
        <p:spPr>
          <a:xfrm rot="8077340" flipV="1">
            <a:off x="5332295" y="4416570"/>
            <a:ext cx="219600" cy="219600"/>
          </a:xfrm>
          <a:custGeom>
            <a:avLst/>
            <a:gdLst>
              <a:gd name="connsiteX0" fmla="*/ 0 w 518532"/>
              <a:gd name="connsiteY0" fmla="*/ 0 h 518532"/>
              <a:gd name="connsiteX1" fmla="*/ 517527 w 518532"/>
              <a:gd name="connsiteY1" fmla="*/ 0 h 518532"/>
              <a:gd name="connsiteX2" fmla="*/ 518532 w 518532"/>
              <a:gd name="connsiteY2" fmla="*/ 19914 h 518532"/>
              <a:gd name="connsiteX3" fmla="*/ 19914 w 518532"/>
              <a:gd name="connsiteY3" fmla="*/ 518532 h 518532"/>
              <a:gd name="connsiteX4" fmla="*/ 0 w 518532"/>
              <a:gd name="connsiteY4" fmla="*/ 517526 h 518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8532" h="518532">
                <a:moveTo>
                  <a:pt x="0" y="0"/>
                </a:moveTo>
                <a:lnTo>
                  <a:pt x="517527" y="0"/>
                </a:lnTo>
                <a:lnTo>
                  <a:pt x="518532" y="19914"/>
                </a:lnTo>
                <a:cubicBezTo>
                  <a:pt x="518532" y="295293"/>
                  <a:pt x="295293" y="518532"/>
                  <a:pt x="19914" y="518532"/>
                </a:cubicBezTo>
                <a:lnTo>
                  <a:pt x="0" y="517526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000">
                <a:solidFill>
                  <a:schemeClr val="accent1">
                    <a:alpha val="0"/>
                  </a:schemeClr>
                </a:solidFill>
              </a:defRPr>
            </a:lvl1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F3E5D277-4339-C4D1-A41A-BB7B87063406}"/>
              </a:ext>
            </a:extLst>
          </p:cNvPr>
          <p:cNvSpPr/>
          <p:nvPr userDrawn="1"/>
        </p:nvSpPr>
        <p:spPr>
          <a:xfrm>
            <a:off x="0" y="0"/>
            <a:ext cx="2267714" cy="2267712"/>
          </a:xfrm>
          <a:custGeom>
            <a:avLst/>
            <a:gdLst>
              <a:gd name="connsiteX0" fmla="*/ 0 w 2267714"/>
              <a:gd name="connsiteY0" fmla="*/ 0 h 2267712"/>
              <a:gd name="connsiteX1" fmla="*/ 2263317 w 2267714"/>
              <a:gd name="connsiteY1" fmla="*/ 0 h 2267712"/>
              <a:gd name="connsiteX2" fmla="*/ 2267714 w 2267714"/>
              <a:gd name="connsiteY2" fmla="*/ 87089 h 2267712"/>
              <a:gd name="connsiteX3" fmla="*/ 87091 w 2267714"/>
              <a:gd name="connsiteY3" fmla="*/ 2267712 h 2267712"/>
              <a:gd name="connsiteX4" fmla="*/ 0 w 2267714"/>
              <a:gd name="connsiteY4" fmla="*/ 2263314 h 2267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7714" h="2267712">
                <a:moveTo>
                  <a:pt x="0" y="0"/>
                </a:moveTo>
                <a:lnTo>
                  <a:pt x="2263317" y="0"/>
                </a:lnTo>
                <a:lnTo>
                  <a:pt x="2267714" y="87089"/>
                </a:lnTo>
                <a:cubicBezTo>
                  <a:pt x="2267714" y="1291414"/>
                  <a:pt x="1291416" y="2267712"/>
                  <a:pt x="87091" y="2267712"/>
                </a:cubicBezTo>
                <a:lnTo>
                  <a:pt x="0" y="226331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260620B-EC8A-78D9-76D4-E4DE28BCE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84200"/>
            <a:ext cx="9577388" cy="110966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43BF1845-C70F-D3A9-7F86-DD4539DA6801}"/>
              </a:ext>
            </a:extLst>
          </p:cNvPr>
          <p:cNvSpPr>
            <a:spLocks noGrp="1" noChangeAspect="1"/>
          </p:cNvSpPr>
          <p:nvPr>
            <p:ph type="body" sz="quarter" idx="52" hasCustomPrompt="1"/>
          </p:nvPr>
        </p:nvSpPr>
        <p:spPr>
          <a:xfrm rot="13480280">
            <a:off x="4024484" y="3385202"/>
            <a:ext cx="219600" cy="219600"/>
          </a:xfrm>
          <a:custGeom>
            <a:avLst/>
            <a:gdLst>
              <a:gd name="connsiteX0" fmla="*/ 0 w 518532"/>
              <a:gd name="connsiteY0" fmla="*/ 0 h 518532"/>
              <a:gd name="connsiteX1" fmla="*/ 517527 w 518532"/>
              <a:gd name="connsiteY1" fmla="*/ 0 h 518532"/>
              <a:gd name="connsiteX2" fmla="*/ 518532 w 518532"/>
              <a:gd name="connsiteY2" fmla="*/ 19914 h 518532"/>
              <a:gd name="connsiteX3" fmla="*/ 19914 w 518532"/>
              <a:gd name="connsiteY3" fmla="*/ 518532 h 518532"/>
              <a:gd name="connsiteX4" fmla="*/ 0 w 518532"/>
              <a:gd name="connsiteY4" fmla="*/ 517526 h 518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8532" h="518532">
                <a:moveTo>
                  <a:pt x="0" y="0"/>
                </a:moveTo>
                <a:lnTo>
                  <a:pt x="517527" y="0"/>
                </a:lnTo>
                <a:lnTo>
                  <a:pt x="518532" y="19914"/>
                </a:lnTo>
                <a:cubicBezTo>
                  <a:pt x="518532" y="295293"/>
                  <a:pt x="295293" y="518532"/>
                  <a:pt x="19914" y="518532"/>
                </a:cubicBezTo>
                <a:lnTo>
                  <a:pt x="0" y="517526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000">
                <a:solidFill>
                  <a:schemeClr val="accent1">
                    <a:alpha val="0"/>
                  </a:schemeClr>
                </a:solidFill>
              </a:defRPr>
            </a:lvl1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6C56DE8-B888-CF16-9037-81D79DF3294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1096048" y="3968145"/>
            <a:ext cx="2153037" cy="842400"/>
          </a:xfrm>
        </p:spPr>
        <p:txBody>
          <a:bodyPr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6983499A-72B1-5BC3-FD8C-B9704ECFED19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1096048" y="3378855"/>
            <a:ext cx="2153037" cy="555053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7" name="Text Placeholder 2">
            <a:extLst>
              <a:ext uri="{FF2B5EF4-FFF2-40B4-BE49-F238E27FC236}">
                <a16:creationId xmlns:a16="http://schemas.microsoft.com/office/drawing/2014/main" id="{40FA32C2-ECB9-01C0-2085-0D6FE2A9C9A3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4370016" y="5431400"/>
            <a:ext cx="2153037" cy="842400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7">
            <a:extLst>
              <a:ext uri="{FF2B5EF4-FFF2-40B4-BE49-F238E27FC236}">
                <a16:creationId xmlns:a16="http://schemas.microsoft.com/office/drawing/2014/main" id="{7E5ECC16-C0BD-C38C-5F0F-9A984C32189D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4370016" y="4842110"/>
            <a:ext cx="2153037" cy="55505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E7CD07FC-BEE5-C23C-D7A7-8ED39AC7E675}"/>
              </a:ext>
            </a:extLst>
          </p:cNvPr>
          <p:cNvSpPr>
            <a:spLocks noGrp="1" noChangeAspect="1"/>
          </p:cNvSpPr>
          <p:nvPr>
            <p:ph type="body" sz="quarter" idx="53" hasCustomPrompt="1"/>
          </p:nvPr>
        </p:nvSpPr>
        <p:spPr>
          <a:xfrm rot="13480280">
            <a:off x="6640106" y="3385203"/>
            <a:ext cx="219600" cy="219600"/>
          </a:xfrm>
          <a:custGeom>
            <a:avLst/>
            <a:gdLst>
              <a:gd name="connsiteX0" fmla="*/ 0 w 518532"/>
              <a:gd name="connsiteY0" fmla="*/ 0 h 518532"/>
              <a:gd name="connsiteX1" fmla="*/ 517527 w 518532"/>
              <a:gd name="connsiteY1" fmla="*/ 0 h 518532"/>
              <a:gd name="connsiteX2" fmla="*/ 518532 w 518532"/>
              <a:gd name="connsiteY2" fmla="*/ 19914 h 518532"/>
              <a:gd name="connsiteX3" fmla="*/ 19914 w 518532"/>
              <a:gd name="connsiteY3" fmla="*/ 518532 h 518532"/>
              <a:gd name="connsiteX4" fmla="*/ 0 w 518532"/>
              <a:gd name="connsiteY4" fmla="*/ 517526 h 518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8532" h="518532">
                <a:moveTo>
                  <a:pt x="0" y="0"/>
                </a:moveTo>
                <a:lnTo>
                  <a:pt x="517527" y="0"/>
                </a:lnTo>
                <a:lnTo>
                  <a:pt x="518532" y="19914"/>
                </a:lnTo>
                <a:cubicBezTo>
                  <a:pt x="518532" y="295293"/>
                  <a:pt x="295293" y="518532"/>
                  <a:pt x="19914" y="518532"/>
                </a:cubicBezTo>
                <a:lnTo>
                  <a:pt x="0" y="517526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000">
                <a:solidFill>
                  <a:schemeClr val="accent1">
                    <a:alpha val="0"/>
                  </a:schemeClr>
                </a:solidFill>
              </a:defRPr>
            </a:lvl1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40" name="Text Placeholder 2">
            <a:extLst>
              <a:ext uri="{FF2B5EF4-FFF2-40B4-BE49-F238E27FC236}">
                <a16:creationId xmlns:a16="http://schemas.microsoft.com/office/drawing/2014/main" id="{B5A0C650-B2EC-1462-DD7F-EF336135C60B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5676562" y="2412469"/>
            <a:ext cx="2153037" cy="842400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7">
            <a:extLst>
              <a:ext uri="{FF2B5EF4-FFF2-40B4-BE49-F238E27FC236}">
                <a16:creationId xmlns:a16="http://schemas.microsoft.com/office/drawing/2014/main" id="{76AA9E70-E993-385C-8939-6195974DEB48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>
          <a:xfrm>
            <a:off x="5676562" y="1823179"/>
            <a:ext cx="2153037" cy="55505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506A403F-1651-8AC4-7236-7BCD5B70207D}"/>
              </a:ext>
            </a:extLst>
          </p:cNvPr>
          <p:cNvSpPr>
            <a:spLocks noGrp="1" noChangeAspect="1"/>
          </p:cNvSpPr>
          <p:nvPr>
            <p:ph type="body" sz="quarter" idx="51" hasCustomPrompt="1"/>
          </p:nvPr>
        </p:nvSpPr>
        <p:spPr>
          <a:xfrm rot="8077340" flipV="1">
            <a:off x="7947917" y="4416570"/>
            <a:ext cx="219600" cy="219600"/>
          </a:xfrm>
          <a:custGeom>
            <a:avLst/>
            <a:gdLst>
              <a:gd name="connsiteX0" fmla="*/ 0 w 518532"/>
              <a:gd name="connsiteY0" fmla="*/ 0 h 518532"/>
              <a:gd name="connsiteX1" fmla="*/ 517527 w 518532"/>
              <a:gd name="connsiteY1" fmla="*/ 0 h 518532"/>
              <a:gd name="connsiteX2" fmla="*/ 518532 w 518532"/>
              <a:gd name="connsiteY2" fmla="*/ 19914 h 518532"/>
              <a:gd name="connsiteX3" fmla="*/ 19914 w 518532"/>
              <a:gd name="connsiteY3" fmla="*/ 518532 h 518532"/>
              <a:gd name="connsiteX4" fmla="*/ 0 w 518532"/>
              <a:gd name="connsiteY4" fmla="*/ 517526 h 518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8532" h="518532">
                <a:moveTo>
                  <a:pt x="0" y="0"/>
                </a:moveTo>
                <a:lnTo>
                  <a:pt x="517527" y="0"/>
                </a:lnTo>
                <a:lnTo>
                  <a:pt x="518532" y="19914"/>
                </a:lnTo>
                <a:cubicBezTo>
                  <a:pt x="518532" y="295293"/>
                  <a:pt x="295293" y="518532"/>
                  <a:pt x="19914" y="518532"/>
                </a:cubicBezTo>
                <a:lnTo>
                  <a:pt x="0" y="517526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000">
                <a:solidFill>
                  <a:schemeClr val="accent1">
                    <a:alpha val="0"/>
                  </a:schemeClr>
                </a:solidFill>
              </a:defRPr>
            </a:lvl1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43" name="Text Placeholder 2">
            <a:extLst>
              <a:ext uri="{FF2B5EF4-FFF2-40B4-BE49-F238E27FC236}">
                <a16:creationId xmlns:a16="http://schemas.microsoft.com/office/drawing/2014/main" id="{0528D71F-F463-1C75-3146-12A57AE60B1B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8865255" y="3964023"/>
            <a:ext cx="2153037" cy="842400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6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4" name="Text Placeholder 7">
            <a:extLst>
              <a:ext uri="{FF2B5EF4-FFF2-40B4-BE49-F238E27FC236}">
                <a16:creationId xmlns:a16="http://schemas.microsoft.com/office/drawing/2014/main" id="{9574E517-0C7C-19C0-93A2-742DB2310880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8865255" y="3374733"/>
            <a:ext cx="2153037" cy="555053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4" name="Text Placeholder 7">
            <a:extLst>
              <a:ext uri="{FF2B5EF4-FFF2-40B4-BE49-F238E27FC236}">
                <a16:creationId xmlns:a16="http://schemas.microsoft.com/office/drawing/2014/main" id="{968F3835-9C63-EF19-32BD-25CE27F15DBC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3529484" y="3888225"/>
            <a:ext cx="1209600" cy="247321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7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Milestone</a:t>
            </a:r>
          </a:p>
        </p:txBody>
      </p:sp>
      <p:sp>
        <p:nvSpPr>
          <p:cNvPr id="56" name="Text Placeholder 7">
            <a:extLst>
              <a:ext uri="{FF2B5EF4-FFF2-40B4-BE49-F238E27FC236}">
                <a16:creationId xmlns:a16="http://schemas.microsoft.com/office/drawing/2014/main" id="{6D393204-B169-7564-05A9-D4B6395A4C67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6145106" y="3888225"/>
            <a:ext cx="1209600" cy="247321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7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Milestone</a:t>
            </a:r>
          </a:p>
        </p:txBody>
      </p:sp>
      <p:sp>
        <p:nvSpPr>
          <p:cNvPr id="57" name="Text Placeholder 7">
            <a:extLst>
              <a:ext uri="{FF2B5EF4-FFF2-40B4-BE49-F238E27FC236}">
                <a16:creationId xmlns:a16="http://schemas.microsoft.com/office/drawing/2014/main" id="{B65B4364-2A6B-8EB7-227E-EFFD61F3A139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4837295" y="3888225"/>
            <a:ext cx="1209600" cy="247321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7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Milestone</a:t>
            </a:r>
          </a:p>
        </p:txBody>
      </p:sp>
      <p:sp>
        <p:nvSpPr>
          <p:cNvPr id="58" name="Text Placeholder 7">
            <a:extLst>
              <a:ext uri="{FF2B5EF4-FFF2-40B4-BE49-F238E27FC236}">
                <a16:creationId xmlns:a16="http://schemas.microsoft.com/office/drawing/2014/main" id="{456A4840-E555-4BD3-A5F3-EEB0AFC19F67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452916" y="3888225"/>
            <a:ext cx="1209600" cy="247321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7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Milestone</a:t>
            </a:r>
          </a:p>
        </p:txBody>
      </p:sp>
    </p:spTree>
    <p:extLst>
      <p:ext uri="{BB962C8B-B14F-4D97-AF65-F5344CB8AC3E}">
        <p14:creationId xmlns:p14="http://schemas.microsoft.com/office/powerpoint/2010/main" val="1352699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I60V7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:a16="http://schemas.microsoft.com/office/drawing/2014/main" id="{F3E5D277-4339-C4D1-A41A-BB7B87063406}"/>
              </a:ext>
            </a:extLst>
          </p:cNvPr>
          <p:cNvSpPr/>
          <p:nvPr userDrawn="1"/>
        </p:nvSpPr>
        <p:spPr>
          <a:xfrm>
            <a:off x="0" y="0"/>
            <a:ext cx="2267714" cy="2267712"/>
          </a:xfrm>
          <a:custGeom>
            <a:avLst/>
            <a:gdLst>
              <a:gd name="connsiteX0" fmla="*/ 0 w 2267714"/>
              <a:gd name="connsiteY0" fmla="*/ 0 h 2267712"/>
              <a:gd name="connsiteX1" fmla="*/ 2263317 w 2267714"/>
              <a:gd name="connsiteY1" fmla="*/ 0 h 2267712"/>
              <a:gd name="connsiteX2" fmla="*/ 2267714 w 2267714"/>
              <a:gd name="connsiteY2" fmla="*/ 87089 h 2267712"/>
              <a:gd name="connsiteX3" fmla="*/ 87091 w 2267714"/>
              <a:gd name="connsiteY3" fmla="*/ 2267712 h 2267712"/>
              <a:gd name="connsiteX4" fmla="*/ 0 w 2267714"/>
              <a:gd name="connsiteY4" fmla="*/ 2263314 h 2267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7714" h="2267712">
                <a:moveTo>
                  <a:pt x="0" y="0"/>
                </a:moveTo>
                <a:lnTo>
                  <a:pt x="2263317" y="0"/>
                </a:lnTo>
                <a:lnTo>
                  <a:pt x="2267714" y="87089"/>
                </a:lnTo>
                <a:cubicBezTo>
                  <a:pt x="2267714" y="1291414"/>
                  <a:pt x="1291416" y="2267712"/>
                  <a:pt x="87091" y="2267712"/>
                </a:cubicBezTo>
                <a:lnTo>
                  <a:pt x="0" y="226331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260620B-EC8A-78D9-76D4-E4DE28BCE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84200"/>
            <a:ext cx="9577388" cy="110966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43BF1845-C70F-D3A9-7F86-DD4539DA6801}"/>
              </a:ext>
            </a:extLst>
          </p:cNvPr>
          <p:cNvSpPr>
            <a:spLocks noGrp="1" noChangeAspect="1"/>
          </p:cNvSpPr>
          <p:nvPr>
            <p:ph type="body" sz="quarter" idx="52" hasCustomPrompt="1"/>
          </p:nvPr>
        </p:nvSpPr>
        <p:spPr>
          <a:xfrm rot="13468673">
            <a:off x="3294378" y="3390748"/>
            <a:ext cx="219600" cy="219600"/>
          </a:xfrm>
          <a:custGeom>
            <a:avLst/>
            <a:gdLst>
              <a:gd name="connsiteX0" fmla="*/ 0 w 518532"/>
              <a:gd name="connsiteY0" fmla="*/ 0 h 518532"/>
              <a:gd name="connsiteX1" fmla="*/ 517527 w 518532"/>
              <a:gd name="connsiteY1" fmla="*/ 0 h 518532"/>
              <a:gd name="connsiteX2" fmla="*/ 518532 w 518532"/>
              <a:gd name="connsiteY2" fmla="*/ 19914 h 518532"/>
              <a:gd name="connsiteX3" fmla="*/ 19914 w 518532"/>
              <a:gd name="connsiteY3" fmla="*/ 518532 h 518532"/>
              <a:gd name="connsiteX4" fmla="*/ 0 w 518532"/>
              <a:gd name="connsiteY4" fmla="*/ 517526 h 518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8532" h="518532">
                <a:moveTo>
                  <a:pt x="0" y="0"/>
                </a:moveTo>
                <a:lnTo>
                  <a:pt x="517527" y="0"/>
                </a:lnTo>
                <a:lnTo>
                  <a:pt x="518532" y="19914"/>
                </a:lnTo>
                <a:cubicBezTo>
                  <a:pt x="518532" y="295293"/>
                  <a:pt x="295293" y="518532"/>
                  <a:pt x="19914" y="518532"/>
                </a:cubicBezTo>
                <a:lnTo>
                  <a:pt x="0" y="517526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000">
                <a:solidFill>
                  <a:schemeClr val="accent1">
                    <a:alpha val="0"/>
                  </a:schemeClr>
                </a:solidFill>
              </a:defRPr>
            </a:lvl1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6C56DE8-B888-CF16-9037-81D79DF3294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2367223" y="2427608"/>
            <a:ext cx="2080477" cy="842400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6983499A-72B1-5BC3-FD8C-B9704ECFED19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2367223" y="1838318"/>
            <a:ext cx="2080477" cy="55505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4" name="Text Placeholder 7">
            <a:extLst>
              <a:ext uri="{FF2B5EF4-FFF2-40B4-BE49-F238E27FC236}">
                <a16:creationId xmlns:a16="http://schemas.microsoft.com/office/drawing/2014/main" id="{968F3835-9C63-EF19-32BD-25CE27F15DBC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2799378" y="3888226"/>
            <a:ext cx="1209600" cy="247321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Milestone</a:t>
            </a:r>
          </a:p>
        </p:txBody>
      </p:sp>
      <p:sp>
        <p:nvSpPr>
          <p:cNvPr id="19" name="Text Placeholder 47">
            <a:extLst>
              <a:ext uri="{FF2B5EF4-FFF2-40B4-BE49-F238E27FC236}">
                <a16:creationId xmlns:a16="http://schemas.microsoft.com/office/drawing/2014/main" id="{72E4454B-6912-4B12-82E3-98EF663FEDEF}"/>
              </a:ext>
            </a:extLst>
          </p:cNvPr>
          <p:cNvSpPr>
            <a:spLocks noGrp="1" noChangeAspect="1"/>
          </p:cNvSpPr>
          <p:nvPr>
            <p:ph type="body" sz="quarter" idx="55" hasCustomPrompt="1"/>
          </p:nvPr>
        </p:nvSpPr>
        <p:spPr>
          <a:xfrm rot="8150336" flipV="1">
            <a:off x="4603335" y="4417845"/>
            <a:ext cx="219600" cy="219600"/>
          </a:xfrm>
          <a:custGeom>
            <a:avLst/>
            <a:gdLst>
              <a:gd name="connsiteX0" fmla="*/ 0 w 518532"/>
              <a:gd name="connsiteY0" fmla="*/ 0 h 518532"/>
              <a:gd name="connsiteX1" fmla="*/ 517527 w 518532"/>
              <a:gd name="connsiteY1" fmla="*/ 0 h 518532"/>
              <a:gd name="connsiteX2" fmla="*/ 518532 w 518532"/>
              <a:gd name="connsiteY2" fmla="*/ 19914 h 518532"/>
              <a:gd name="connsiteX3" fmla="*/ 19914 w 518532"/>
              <a:gd name="connsiteY3" fmla="*/ 518532 h 518532"/>
              <a:gd name="connsiteX4" fmla="*/ 0 w 518532"/>
              <a:gd name="connsiteY4" fmla="*/ 517526 h 518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8532" h="518532">
                <a:moveTo>
                  <a:pt x="0" y="0"/>
                </a:moveTo>
                <a:lnTo>
                  <a:pt x="517527" y="0"/>
                </a:lnTo>
                <a:lnTo>
                  <a:pt x="518532" y="19914"/>
                </a:lnTo>
                <a:cubicBezTo>
                  <a:pt x="518532" y="295293"/>
                  <a:pt x="295293" y="518532"/>
                  <a:pt x="19914" y="518532"/>
                </a:cubicBezTo>
                <a:lnTo>
                  <a:pt x="0" y="517526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000">
                <a:solidFill>
                  <a:schemeClr val="accent1">
                    <a:alpha val="0"/>
                  </a:schemeClr>
                </a:solidFill>
              </a:defRPr>
            </a:lvl1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04E2E80F-1B2F-88AE-C92E-79C258F3F488}"/>
              </a:ext>
            </a:extLst>
          </p:cNvPr>
          <p:cNvSpPr>
            <a:spLocks noGrp="1"/>
          </p:cNvSpPr>
          <p:nvPr>
            <p:ph type="body" sz="quarter" idx="56"/>
          </p:nvPr>
        </p:nvSpPr>
        <p:spPr>
          <a:xfrm>
            <a:off x="3679557" y="5429742"/>
            <a:ext cx="2080477" cy="842400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7FE20C2F-4314-0B5A-ED4E-4C05F43672A1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>
          <a:xfrm>
            <a:off x="3679557" y="4840452"/>
            <a:ext cx="2080477" cy="55505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D5FD22D6-439E-1D09-A92E-183CE574EAE2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4107189" y="3888226"/>
            <a:ext cx="1209600" cy="247321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Milestone</a:t>
            </a:r>
          </a:p>
        </p:txBody>
      </p:sp>
      <p:sp>
        <p:nvSpPr>
          <p:cNvPr id="23" name="Text Placeholder 47">
            <a:extLst>
              <a:ext uri="{FF2B5EF4-FFF2-40B4-BE49-F238E27FC236}">
                <a16:creationId xmlns:a16="http://schemas.microsoft.com/office/drawing/2014/main" id="{31AD4637-A7BB-6FF9-EC20-D1847BBBF339}"/>
              </a:ext>
            </a:extLst>
          </p:cNvPr>
          <p:cNvSpPr>
            <a:spLocks noGrp="1" noChangeAspect="1"/>
          </p:cNvSpPr>
          <p:nvPr>
            <p:ph type="body" sz="quarter" idx="59" hasCustomPrompt="1"/>
          </p:nvPr>
        </p:nvSpPr>
        <p:spPr>
          <a:xfrm rot="13468673">
            <a:off x="5912292" y="3393498"/>
            <a:ext cx="219600" cy="219600"/>
          </a:xfrm>
          <a:custGeom>
            <a:avLst/>
            <a:gdLst>
              <a:gd name="connsiteX0" fmla="*/ 0 w 518532"/>
              <a:gd name="connsiteY0" fmla="*/ 0 h 518532"/>
              <a:gd name="connsiteX1" fmla="*/ 517527 w 518532"/>
              <a:gd name="connsiteY1" fmla="*/ 0 h 518532"/>
              <a:gd name="connsiteX2" fmla="*/ 518532 w 518532"/>
              <a:gd name="connsiteY2" fmla="*/ 19914 h 518532"/>
              <a:gd name="connsiteX3" fmla="*/ 19914 w 518532"/>
              <a:gd name="connsiteY3" fmla="*/ 518532 h 518532"/>
              <a:gd name="connsiteX4" fmla="*/ 0 w 518532"/>
              <a:gd name="connsiteY4" fmla="*/ 517526 h 518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8532" h="518532">
                <a:moveTo>
                  <a:pt x="0" y="0"/>
                </a:moveTo>
                <a:lnTo>
                  <a:pt x="517527" y="0"/>
                </a:lnTo>
                <a:lnTo>
                  <a:pt x="518532" y="19914"/>
                </a:lnTo>
                <a:cubicBezTo>
                  <a:pt x="518532" y="295293"/>
                  <a:pt x="295293" y="518532"/>
                  <a:pt x="19914" y="518532"/>
                </a:cubicBezTo>
                <a:lnTo>
                  <a:pt x="0" y="517526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000">
                <a:solidFill>
                  <a:schemeClr val="accent1">
                    <a:alpha val="0"/>
                  </a:schemeClr>
                </a:solidFill>
              </a:defRPr>
            </a:lvl1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C064D0D6-096B-838B-DB46-50B30F03DE48}"/>
              </a:ext>
            </a:extLst>
          </p:cNvPr>
          <p:cNvSpPr>
            <a:spLocks noGrp="1"/>
          </p:cNvSpPr>
          <p:nvPr>
            <p:ph type="body" sz="quarter" idx="60"/>
          </p:nvPr>
        </p:nvSpPr>
        <p:spPr>
          <a:xfrm>
            <a:off x="4991891" y="2436821"/>
            <a:ext cx="2080477" cy="842400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7">
            <a:extLst>
              <a:ext uri="{FF2B5EF4-FFF2-40B4-BE49-F238E27FC236}">
                <a16:creationId xmlns:a16="http://schemas.microsoft.com/office/drawing/2014/main" id="{282F753F-FF5D-0450-A281-ED3C7B55DB3E}"/>
              </a:ext>
            </a:extLst>
          </p:cNvPr>
          <p:cNvSpPr>
            <a:spLocks noGrp="1"/>
          </p:cNvSpPr>
          <p:nvPr>
            <p:ph type="body" sz="quarter" idx="61"/>
          </p:nvPr>
        </p:nvSpPr>
        <p:spPr>
          <a:xfrm>
            <a:off x="4991891" y="1847531"/>
            <a:ext cx="2080477" cy="55505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4F49E5AA-B8A9-1718-2831-23C48850A374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5415000" y="3888226"/>
            <a:ext cx="1209600" cy="247321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Milestone</a:t>
            </a:r>
          </a:p>
        </p:txBody>
      </p:sp>
      <p:sp>
        <p:nvSpPr>
          <p:cNvPr id="27" name="Text Placeholder 47">
            <a:extLst>
              <a:ext uri="{FF2B5EF4-FFF2-40B4-BE49-F238E27FC236}">
                <a16:creationId xmlns:a16="http://schemas.microsoft.com/office/drawing/2014/main" id="{093F9A11-8B4B-FB2B-BB7D-14D314A70981}"/>
              </a:ext>
            </a:extLst>
          </p:cNvPr>
          <p:cNvSpPr>
            <a:spLocks noGrp="1" noChangeAspect="1"/>
          </p:cNvSpPr>
          <p:nvPr>
            <p:ph type="body" sz="quarter" idx="63" hasCustomPrompt="1"/>
          </p:nvPr>
        </p:nvSpPr>
        <p:spPr>
          <a:xfrm rot="8150336" flipV="1">
            <a:off x="7221249" y="4417845"/>
            <a:ext cx="219600" cy="219600"/>
          </a:xfrm>
          <a:custGeom>
            <a:avLst/>
            <a:gdLst>
              <a:gd name="connsiteX0" fmla="*/ 0 w 518532"/>
              <a:gd name="connsiteY0" fmla="*/ 0 h 518532"/>
              <a:gd name="connsiteX1" fmla="*/ 517527 w 518532"/>
              <a:gd name="connsiteY1" fmla="*/ 0 h 518532"/>
              <a:gd name="connsiteX2" fmla="*/ 518532 w 518532"/>
              <a:gd name="connsiteY2" fmla="*/ 19914 h 518532"/>
              <a:gd name="connsiteX3" fmla="*/ 19914 w 518532"/>
              <a:gd name="connsiteY3" fmla="*/ 518532 h 518532"/>
              <a:gd name="connsiteX4" fmla="*/ 0 w 518532"/>
              <a:gd name="connsiteY4" fmla="*/ 517526 h 518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8532" h="518532">
                <a:moveTo>
                  <a:pt x="0" y="0"/>
                </a:moveTo>
                <a:lnTo>
                  <a:pt x="517527" y="0"/>
                </a:lnTo>
                <a:lnTo>
                  <a:pt x="518532" y="19914"/>
                </a:lnTo>
                <a:cubicBezTo>
                  <a:pt x="518532" y="295293"/>
                  <a:pt x="295293" y="518532"/>
                  <a:pt x="19914" y="518532"/>
                </a:cubicBezTo>
                <a:lnTo>
                  <a:pt x="0" y="517526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000">
                <a:solidFill>
                  <a:schemeClr val="accent1">
                    <a:alpha val="0"/>
                  </a:schemeClr>
                </a:solidFill>
              </a:defRPr>
            </a:lvl1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28" name="Text Placeholder 2">
            <a:extLst>
              <a:ext uri="{FF2B5EF4-FFF2-40B4-BE49-F238E27FC236}">
                <a16:creationId xmlns:a16="http://schemas.microsoft.com/office/drawing/2014/main" id="{DA662180-FDF9-FEA4-9C7C-480184E3C296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6304224" y="5436412"/>
            <a:ext cx="2080477" cy="842400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9" name="Text Placeholder 7">
            <a:extLst>
              <a:ext uri="{FF2B5EF4-FFF2-40B4-BE49-F238E27FC236}">
                <a16:creationId xmlns:a16="http://schemas.microsoft.com/office/drawing/2014/main" id="{B903A240-654B-31E0-F63D-80BD104BB6A1}"/>
              </a:ext>
            </a:extLst>
          </p:cNvPr>
          <p:cNvSpPr>
            <a:spLocks noGrp="1"/>
          </p:cNvSpPr>
          <p:nvPr>
            <p:ph type="body" sz="quarter" idx="65"/>
          </p:nvPr>
        </p:nvSpPr>
        <p:spPr>
          <a:xfrm>
            <a:off x="6304224" y="4847122"/>
            <a:ext cx="2080477" cy="55505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0" name="Text Placeholder 7">
            <a:extLst>
              <a:ext uri="{FF2B5EF4-FFF2-40B4-BE49-F238E27FC236}">
                <a16:creationId xmlns:a16="http://schemas.microsoft.com/office/drawing/2014/main" id="{E08FDC21-966C-C46C-B522-AD5DFCE594B2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6722811" y="3888226"/>
            <a:ext cx="1209600" cy="247321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Milestone</a:t>
            </a:r>
          </a:p>
        </p:txBody>
      </p:sp>
      <p:sp>
        <p:nvSpPr>
          <p:cNvPr id="31" name="Text Placeholder 47">
            <a:extLst>
              <a:ext uri="{FF2B5EF4-FFF2-40B4-BE49-F238E27FC236}">
                <a16:creationId xmlns:a16="http://schemas.microsoft.com/office/drawing/2014/main" id="{893A8C3D-17B0-8FD8-654E-AA3F93471A8A}"/>
              </a:ext>
            </a:extLst>
          </p:cNvPr>
          <p:cNvSpPr>
            <a:spLocks noGrp="1" noChangeAspect="1"/>
          </p:cNvSpPr>
          <p:nvPr>
            <p:ph type="body" sz="quarter" idx="67" hasCustomPrompt="1"/>
          </p:nvPr>
        </p:nvSpPr>
        <p:spPr>
          <a:xfrm rot="13468673">
            <a:off x="8530208" y="3390748"/>
            <a:ext cx="219600" cy="219600"/>
          </a:xfrm>
          <a:custGeom>
            <a:avLst/>
            <a:gdLst>
              <a:gd name="connsiteX0" fmla="*/ 0 w 518532"/>
              <a:gd name="connsiteY0" fmla="*/ 0 h 518532"/>
              <a:gd name="connsiteX1" fmla="*/ 517527 w 518532"/>
              <a:gd name="connsiteY1" fmla="*/ 0 h 518532"/>
              <a:gd name="connsiteX2" fmla="*/ 518532 w 518532"/>
              <a:gd name="connsiteY2" fmla="*/ 19914 h 518532"/>
              <a:gd name="connsiteX3" fmla="*/ 19914 w 518532"/>
              <a:gd name="connsiteY3" fmla="*/ 518532 h 518532"/>
              <a:gd name="connsiteX4" fmla="*/ 0 w 518532"/>
              <a:gd name="connsiteY4" fmla="*/ 517526 h 518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8532" h="518532">
                <a:moveTo>
                  <a:pt x="0" y="0"/>
                </a:moveTo>
                <a:lnTo>
                  <a:pt x="517527" y="0"/>
                </a:lnTo>
                <a:lnTo>
                  <a:pt x="518532" y="19914"/>
                </a:lnTo>
                <a:cubicBezTo>
                  <a:pt x="518532" y="295293"/>
                  <a:pt x="295293" y="518532"/>
                  <a:pt x="19914" y="518532"/>
                </a:cubicBezTo>
                <a:lnTo>
                  <a:pt x="0" y="517526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000">
                <a:solidFill>
                  <a:schemeClr val="accent1">
                    <a:alpha val="0"/>
                  </a:schemeClr>
                </a:solidFill>
              </a:defRPr>
            </a:lvl1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502647E7-BA95-36DF-70DA-6CCD76FCD05C}"/>
              </a:ext>
            </a:extLst>
          </p:cNvPr>
          <p:cNvSpPr>
            <a:spLocks noGrp="1"/>
          </p:cNvSpPr>
          <p:nvPr>
            <p:ph type="body" sz="quarter" idx="68"/>
          </p:nvPr>
        </p:nvSpPr>
        <p:spPr>
          <a:xfrm>
            <a:off x="7616557" y="2431888"/>
            <a:ext cx="2080477" cy="842400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5CDBA108-0FB1-0060-40A8-967116B79801}"/>
              </a:ext>
            </a:extLst>
          </p:cNvPr>
          <p:cNvSpPr>
            <a:spLocks noGrp="1"/>
          </p:cNvSpPr>
          <p:nvPr>
            <p:ph type="body" sz="quarter" idx="69"/>
          </p:nvPr>
        </p:nvSpPr>
        <p:spPr>
          <a:xfrm>
            <a:off x="7616557" y="1842598"/>
            <a:ext cx="2080477" cy="55505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4" name="Text Placeholder 7">
            <a:extLst>
              <a:ext uri="{FF2B5EF4-FFF2-40B4-BE49-F238E27FC236}">
                <a16:creationId xmlns:a16="http://schemas.microsoft.com/office/drawing/2014/main" id="{85182D71-A88A-F6D5-89B8-5AF7B6911798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8030621" y="3888226"/>
            <a:ext cx="1209600" cy="247321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Milestone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FEAB494-E420-CABA-719F-BCDF9716F13A}"/>
              </a:ext>
            </a:extLst>
          </p:cNvPr>
          <p:cNvGrpSpPr/>
          <p:nvPr userDrawn="1"/>
        </p:nvGrpSpPr>
        <p:grpSpPr>
          <a:xfrm>
            <a:off x="2750272" y="3357980"/>
            <a:ext cx="6539055" cy="1307812"/>
            <a:chOff x="3480378" y="3357980"/>
            <a:chExt cx="6539055" cy="1307812"/>
          </a:xfrm>
        </p:grpSpPr>
        <p:sp>
          <p:nvSpPr>
            <p:cNvPr id="6" name="Arc 47">
              <a:extLst>
                <a:ext uri="{FF2B5EF4-FFF2-40B4-BE49-F238E27FC236}">
                  <a16:creationId xmlns:a16="http://schemas.microsoft.com/office/drawing/2014/main" id="{5B6561AF-4910-132F-B3B7-A504B4416BDA}"/>
                </a:ext>
              </a:extLst>
            </p:cNvPr>
            <p:cNvSpPr/>
            <p:nvPr userDrawn="1"/>
          </p:nvSpPr>
          <p:spPr>
            <a:xfrm>
              <a:off x="8711622" y="3357980"/>
              <a:ext cx="1307811" cy="1307812"/>
            </a:xfrm>
            <a:prstGeom prst="ellipse">
              <a:avLst/>
            </a:prstGeom>
            <a:ln w="571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7" name="Arc 47">
              <a:extLst>
                <a:ext uri="{FF2B5EF4-FFF2-40B4-BE49-F238E27FC236}">
                  <a16:creationId xmlns:a16="http://schemas.microsoft.com/office/drawing/2014/main" id="{2C5285BF-2913-E316-D1BA-884490EB7CCA}"/>
                </a:ext>
              </a:extLst>
            </p:cNvPr>
            <p:cNvSpPr/>
            <p:nvPr userDrawn="1"/>
          </p:nvSpPr>
          <p:spPr>
            <a:xfrm>
              <a:off x="6096000" y="3357980"/>
              <a:ext cx="1307811" cy="1307812"/>
            </a:xfrm>
            <a:prstGeom prst="ellipse">
              <a:avLst/>
            </a:prstGeom>
            <a:ln w="571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8" name="Arc 48">
              <a:extLst>
                <a:ext uri="{FF2B5EF4-FFF2-40B4-BE49-F238E27FC236}">
                  <a16:creationId xmlns:a16="http://schemas.microsoft.com/office/drawing/2014/main" id="{BBEDBE85-7398-D2A8-88BE-1542BAAC30D2}"/>
                </a:ext>
              </a:extLst>
            </p:cNvPr>
            <p:cNvSpPr/>
            <p:nvPr userDrawn="1"/>
          </p:nvSpPr>
          <p:spPr>
            <a:xfrm flipV="1">
              <a:off x="7403811" y="3357980"/>
              <a:ext cx="1307811" cy="1307812"/>
            </a:xfrm>
            <a:prstGeom prst="ellipse">
              <a:avLst/>
            </a:prstGeom>
            <a:ln w="571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0" name="Arc 47">
              <a:extLst>
                <a:ext uri="{FF2B5EF4-FFF2-40B4-BE49-F238E27FC236}">
                  <a16:creationId xmlns:a16="http://schemas.microsoft.com/office/drawing/2014/main" id="{3132AA95-43B7-F6AC-E795-F71F3A89F25D}"/>
                </a:ext>
              </a:extLst>
            </p:cNvPr>
            <p:cNvSpPr/>
            <p:nvPr userDrawn="1"/>
          </p:nvSpPr>
          <p:spPr>
            <a:xfrm>
              <a:off x="3480378" y="3357980"/>
              <a:ext cx="1307811" cy="1307812"/>
            </a:xfrm>
            <a:prstGeom prst="ellipse">
              <a:avLst/>
            </a:prstGeom>
            <a:ln w="571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2" name="Arc 48">
              <a:extLst>
                <a:ext uri="{FF2B5EF4-FFF2-40B4-BE49-F238E27FC236}">
                  <a16:creationId xmlns:a16="http://schemas.microsoft.com/office/drawing/2014/main" id="{43694D3A-5612-11F3-B441-F789FD332443}"/>
                </a:ext>
              </a:extLst>
            </p:cNvPr>
            <p:cNvSpPr/>
            <p:nvPr userDrawn="1"/>
          </p:nvSpPr>
          <p:spPr>
            <a:xfrm flipV="1">
              <a:off x="4788189" y="3357980"/>
              <a:ext cx="1307811" cy="1307812"/>
            </a:xfrm>
            <a:prstGeom prst="ellipse">
              <a:avLst/>
            </a:prstGeom>
            <a:ln w="571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4" name="Arc 13">
              <a:extLst>
                <a:ext uri="{FF2B5EF4-FFF2-40B4-BE49-F238E27FC236}">
                  <a16:creationId xmlns:a16="http://schemas.microsoft.com/office/drawing/2014/main" id="{809976B3-B1A7-59BD-6B86-09A70BABBCF9}"/>
                </a:ext>
              </a:extLst>
            </p:cNvPr>
            <p:cNvSpPr/>
            <p:nvPr userDrawn="1"/>
          </p:nvSpPr>
          <p:spPr>
            <a:xfrm>
              <a:off x="3480378" y="3357980"/>
              <a:ext cx="1307811" cy="1307812"/>
            </a:xfrm>
            <a:prstGeom prst="arc">
              <a:avLst>
                <a:gd name="adj1" fmla="val 10792152"/>
                <a:gd name="adj2" fmla="val 0"/>
              </a:avLst>
            </a:prstGeom>
            <a:ln w="57150" cap="rnd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5" name="Arc 14">
              <a:extLst>
                <a:ext uri="{FF2B5EF4-FFF2-40B4-BE49-F238E27FC236}">
                  <a16:creationId xmlns:a16="http://schemas.microsoft.com/office/drawing/2014/main" id="{5950265B-9B14-9CA8-61A6-21DCC3A1AF1A}"/>
                </a:ext>
              </a:extLst>
            </p:cNvPr>
            <p:cNvSpPr/>
            <p:nvPr userDrawn="1"/>
          </p:nvSpPr>
          <p:spPr>
            <a:xfrm flipV="1">
              <a:off x="4788189" y="3357980"/>
              <a:ext cx="1307811" cy="1307812"/>
            </a:xfrm>
            <a:prstGeom prst="arc">
              <a:avLst>
                <a:gd name="adj1" fmla="val 10790197"/>
                <a:gd name="adj2" fmla="val 0"/>
              </a:avLst>
            </a:prstGeom>
            <a:ln w="57150" cap="rnd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6" name="Arc 15">
              <a:extLst>
                <a:ext uri="{FF2B5EF4-FFF2-40B4-BE49-F238E27FC236}">
                  <a16:creationId xmlns:a16="http://schemas.microsoft.com/office/drawing/2014/main" id="{2A615E95-7DE6-5147-0CF1-8B99E4355B73}"/>
                </a:ext>
              </a:extLst>
            </p:cNvPr>
            <p:cNvSpPr/>
            <p:nvPr userDrawn="1"/>
          </p:nvSpPr>
          <p:spPr>
            <a:xfrm>
              <a:off x="6096000" y="3357980"/>
              <a:ext cx="1307811" cy="1307812"/>
            </a:xfrm>
            <a:prstGeom prst="arc">
              <a:avLst>
                <a:gd name="adj1" fmla="val 10792152"/>
                <a:gd name="adj2" fmla="val 0"/>
              </a:avLst>
            </a:prstGeom>
            <a:ln w="57150" cap="rnd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7" name="Arc 16">
              <a:extLst>
                <a:ext uri="{FF2B5EF4-FFF2-40B4-BE49-F238E27FC236}">
                  <a16:creationId xmlns:a16="http://schemas.microsoft.com/office/drawing/2014/main" id="{3BA90852-7702-41AD-99B1-C60A497F740A}"/>
                </a:ext>
              </a:extLst>
            </p:cNvPr>
            <p:cNvSpPr/>
            <p:nvPr userDrawn="1"/>
          </p:nvSpPr>
          <p:spPr>
            <a:xfrm flipV="1">
              <a:off x="7403811" y="3357980"/>
              <a:ext cx="1307811" cy="1307812"/>
            </a:xfrm>
            <a:prstGeom prst="arc">
              <a:avLst>
                <a:gd name="adj1" fmla="val 10790197"/>
                <a:gd name="adj2" fmla="val 0"/>
              </a:avLst>
            </a:prstGeom>
            <a:ln w="57150" cap="rnd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8" name="Arc 17">
              <a:extLst>
                <a:ext uri="{FF2B5EF4-FFF2-40B4-BE49-F238E27FC236}">
                  <a16:creationId xmlns:a16="http://schemas.microsoft.com/office/drawing/2014/main" id="{574FE756-6EC0-DEBE-7D64-3CBA40AA2C7A}"/>
                </a:ext>
              </a:extLst>
            </p:cNvPr>
            <p:cNvSpPr/>
            <p:nvPr userDrawn="1"/>
          </p:nvSpPr>
          <p:spPr>
            <a:xfrm>
              <a:off x="8711622" y="3357980"/>
              <a:ext cx="1307811" cy="1307812"/>
            </a:xfrm>
            <a:prstGeom prst="arc">
              <a:avLst>
                <a:gd name="adj1" fmla="val 10792152"/>
                <a:gd name="adj2" fmla="val 0"/>
              </a:avLst>
            </a:prstGeom>
            <a:ln w="57150" cap="rnd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49695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I60V8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:a16="http://schemas.microsoft.com/office/drawing/2014/main" id="{F3E5D277-4339-C4D1-A41A-BB7B87063406}"/>
              </a:ext>
            </a:extLst>
          </p:cNvPr>
          <p:cNvSpPr/>
          <p:nvPr userDrawn="1"/>
        </p:nvSpPr>
        <p:spPr>
          <a:xfrm>
            <a:off x="0" y="0"/>
            <a:ext cx="2267714" cy="2267712"/>
          </a:xfrm>
          <a:custGeom>
            <a:avLst/>
            <a:gdLst>
              <a:gd name="connsiteX0" fmla="*/ 0 w 2267714"/>
              <a:gd name="connsiteY0" fmla="*/ 0 h 2267712"/>
              <a:gd name="connsiteX1" fmla="*/ 2263317 w 2267714"/>
              <a:gd name="connsiteY1" fmla="*/ 0 h 2267712"/>
              <a:gd name="connsiteX2" fmla="*/ 2267714 w 2267714"/>
              <a:gd name="connsiteY2" fmla="*/ 87089 h 2267712"/>
              <a:gd name="connsiteX3" fmla="*/ 87091 w 2267714"/>
              <a:gd name="connsiteY3" fmla="*/ 2267712 h 2267712"/>
              <a:gd name="connsiteX4" fmla="*/ 0 w 2267714"/>
              <a:gd name="connsiteY4" fmla="*/ 2263314 h 2267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7714" h="2267712">
                <a:moveTo>
                  <a:pt x="0" y="0"/>
                </a:moveTo>
                <a:lnTo>
                  <a:pt x="2263317" y="0"/>
                </a:lnTo>
                <a:lnTo>
                  <a:pt x="2267714" y="87089"/>
                </a:lnTo>
                <a:cubicBezTo>
                  <a:pt x="2267714" y="1291414"/>
                  <a:pt x="1291416" y="2267712"/>
                  <a:pt x="87091" y="2267712"/>
                </a:cubicBezTo>
                <a:lnTo>
                  <a:pt x="0" y="226331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260620B-EC8A-78D9-76D4-E4DE28BCE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84200"/>
            <a:ext cx="9577388" cy="110966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43BF1845-C70F-D3A9-7F86-DD4539DA6801}"/>
              </a:ext>
            </a:extLst>
          </p:cNvPr>
          <p:cNvSpPr>
            <a:spLocks noGrp="1" noChangeAspect="1"/>
          </p:cNvSpPr>
          <p:nvPr>
            <p:ph type="body" sz="quarter" idx="52" hasCustomPrompt="1"/>
          </p:nvPr>
        </p:nvSpPr>
        <p:spPr>
          <a:xfrm rot="13448084">
            <a:off x="2649883" y="3391833"/>
            <a:ext cx="219600" cy="219600"/>
          </a:xfrm>
          <a:custGeom>
            <a:avLst/>
            <a:gdLst>
              <a:gd name="connsiteX0" fmla="*/ 0 w 518532"/>
              <a:gd name="connsiteY0" fmla="*/ 0 h 518532"/>
              <a:gd name="connsiteX1" fmla="*/ 517527 w 518532"/>
              <a:gd name="connsiteY1" fmla="*/ 0 h 518532"/>
              <a:gd name="connsiteX2" fmla="*/ 518532 w 518532"/>
              <a:gd name="connsiteY2" fmla="*/ 19914 h 518532"/>
              <a:gd name="connsiteX3" fmla="*/ 19914 w 518532"/>
              <a:gd name="connsiteY3" fmla="*/ 518532 h 518532"/>
              <a:gd name="connsiteX4" fmla="*/ 0 w 518532"/>
              <a:gd name="connsiteY4" fmla="*/ 517526 h 518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8532" h="518532">
                <a:moveTo>
                  <a:pt x="0" y="0"/>
                </a:moveTo>
                <a:lnTo>
                  <a:pt x="517527" y="0"/>
                </a:lnTo>
                <a:lnTo>
                  <a:pt x="518532" y="19914"/>
                </a:lnTo>
                <a:cubicBezTo>
                  <a:pt x="518532" y="295293"/>
                  <a:pt x="295293" y="518532"/>
                  <a:pt x="19914" y="518532"/>
                </a:cubicBezTo>
                <a:lnTo>
                  <a:pt x="0" y="517526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000">
                <a:solidFill>
                  <a:schemeClr val="accent1">
                    <a:alpha val="0"/>
                  </a:schemeClr>
                </a:solidFill>
              </a:defRPr>
            </a:lvl1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6C56DE8-B888-CF16-9037-81D79DF3294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1932893" y="2393276"/>
            <a:ext cx="1641522" cy="842400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6983499A-72B1-5BC3-FD8C-B9704ECFED19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1932893" y="1803986"/>
            <a:ext cx="1641522" cy="55505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4" name="Text Placeholder 7">
            <a:extLst>
              <a:ext uri="{FF2B5EF4-FFF2-40B4-BE49-F238E27FC236}">
                <a16:creationId xmlns:a16="http://schemas.microsoft.com/office/drawing/2014/main" id="{968F3835-9C63-EF19-32BD-25CE27F15DBC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2154997" y="3888226"/>
            <a:ext cx="1209600" cy="247321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Milestone</a:t>
            </a:r>
          </a:p>
        </p:txBody>
      </p:sp>
      <p:sp>
        <p:nvSpPr>
          <p:cNvPr id="2" name="Text Placeholder 47">
            <a:extLst>
              <a:ext uri="{FF2B5EF4-FFF2-40B4-BE49-F238E27FC236}">
                <a16:creationId xmlns:a16="http://schemas.microsoft.com/office/drawing/2014/main" id="{EB5770D7-7030-FB7F-94E7-5AF4EAD5E798}"/>
              </a:ext>
            </a:extLst>
          </p:cNvPr>
          <p:cNvSpPr>
            <a:spLocks noGrp="1" noChangeAspect="1"/>
          </p:cNvSpPr>
          <p:nvPr>
            <p:ph type="body" sz="quarter" idx="55" hasCustomPrompt="1"/>
          </p:nvPr>
        </p:nvSpPr>
        <p:spPr>
          <a:xfrm rot="2654128">
            <a:off x="3957717" y="4417845"/>
            <a:ext cx="219600" cy="219600"/>
          </a:xfrm>
          <a:custGeom>
            <a:avLst/>
            <a:gdLst>
              <a:gd name="connsiteX0" fmla="*/ 0 w 518532"/>
              <a:gd name="connsiteY0" fmla="*/ 0 h 518532"/>
              <a:gd name="connsiteX1" fmla="*/ 517527 w 518532"/>
              <a:gd name="connsiteY1" fmla="*/ 0 h 518532"/>
              <a:gd name="connsiteX2" fmla="*/ 518532 w 518532"/>
              <a:gd name="connsiteY2" fmla="*/ 19914 h 518532"/>
              <a:gd name="connsiteX3" fmla="*/ 19914 w 518532"/>
              <a:gd name="connsiteY3" fmla="*/ 518532 h 518532"/>
              <a:gd name="connsiteX4" fmla="*/ 0 w 518532"/>
              <a:gd name="connsiteY4" fmla="*/ 517526 h 518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8532" h="518532">
                <a:moveTo>
                  <a:pt x="0" y="0"/>
                </a:moveTo>
                <a:lnTo>
                  <a:pt x="517527" y="0"/>
                </a:lnTo>
                <a:lnTo>
                  <a:pt x="518532" y="19914"/>
                </a:lnTo>
                <a:cubicBezTo>
                  <a:pt x="518532" y="295293"/>
                  <a:pt x="295293" y="518532"/>
                  <a:pt x="19914" y="518532"/>
                </a:cubicBezTo>
                <a:lnTo>
                  <a:pt x="0" y="517526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000">
                <a:solidFill>
                  <a:schemeClr val="accent1">
                    <a:alpha val="0"/>
                  </a:schemeClr>
                </a:solidFill>
              </a:defRPr>
            </a:lvl1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E18CFAF6-66DD-C2A4-47C9-F2DA9576B276}"/>
              </a:ext>
            </a:extLst>
          </p:cNvPr>
          <p:cNvSpPr>
            <a:spLocks noGrp="1"/>
          </p:cNvSpPr>
          <p:nvPr>
            <p:ph type="body" sz="quarter" idx="56"/>
          </p:nvPr>
        </p:nvSpPr>
        <p:spPr>
          <a:xfrm>
            <a:off x="3243559" y="5361956"/>
            <a:ext cx="1641522" cy="842400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CC8E716D-90B8-CA11-6A5A-143DCA473AD2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>
          <a:xfrm>
            <a:off x="3243559" y="4772666"/>
            <a:ext cx="1641522" cy="55505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B14899CB-C957-6674-D467-C21BF65C33F2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3462808" y="3888226"/>
            <a:ext cx="1209600" cy="247321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Milestone</a:t>
            </a:r>
          </a:p>
        </p:txBody>
      </p:sp>
      <p:sp>
        <p:nvSpPr>
          <p:cNvPr id="8" name="Text Placeholder 47">
            <a:extLst>
              <a:ext uri="{FF2B5EF4-FFF2-40B4-BE49-F238E27FC236}">
                <a16:creationId xmlns:a16="http://schemas.microsoft.com/office/drawing/2014/main" id="{BD41D12A-BB8F-2D7A-39B6-B956CB4E7462}"/>
              </a:ext>
            </a:extLst>
          </p:cNvPr>
          <p:cNvSpPr>
            <a:spLocks noGrp="1" noChangeAspect="1"/>
          </p:cNvSpPr>
          <p:nvPr>
            <p:ph type="body" sz="quarter" idx="59" hasCustomPrompt="1"/>
          </p:nvPr>
        </p:nvSpPr>
        <p:spPr>
          <a:xfrm rot="13448719">
            <a:off x="5265551" y="3391833"/>
            <a:ext cx="219600" cy="219600"/>
          </a:xfrm>
          <a:custGeom>
            <a:avLst/>
            <a:gdLst>
              <a:gd name="connsiteX0" fmla="*/ 0 w 518532"/>
              <a:gd name="connsiteY0" fmla="*/ 0 h 518532"/>
              <a:gd name="connsiteX1" fmla="*/ 517527 w 518532"/>
              <a:gd name="connsiteY1" fmla="*/ 0 h 518532"/>
              <a:gd name="connsiteX2" fmla="*/ 518532 w 518532"/>
              <a:gd name="connsiteY2" fmla="*/ 19914 h 518532"/>
              <a:gd name="connsiteX3" fmla="*/ 19914 w 518532"/>
              <a:gd name="connsiteY3" fmla="*/ 518532 h 518532"/>
              <a:gd name="connsiteX4" fmla="*/ 0 w 518532"/>
              <a:gd name="connsiteY4" fmla="*/ 517526 h 518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8532" h="518532">
                <a:moveTo>
                  <a:pt x="0" y="0"/>
                </a:moveTo>
                <a:lnTo>
                  <a:pt x="517527" y="0"/>
                </a:lnTo>
                <a:lnTo>
                  <a:pt x="518532" y="19914"/>
                </a:lnTo>
                <a:cubicBezTo>
                  <a:pt x="518532" y="295293"/>
                  <a:pt x="295293" y="518532"/>
                  <a:pt x="19914" y="518532"/>
                </a:cubicBezTo>
                <a:lnTo>
                  <a:pt x="0" y="517526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000">
                <a:solidFill>
                  <a:schemeClr val="accent1">
                    <a:alpha val="0"/>
                  </a:schemeClr>
                </a:solidFill>
              </a:defRPr>
            </a:lvl1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EED16348-6A2B-F326-B6FC-52949BADA30A}"/>
              </a:ext>
            </a:extLst>
          </p:cNvPr>
          <p:cNvSpPr>
            <a:spLocks noGrp="1"/>
          </p:cNvSpPr>
          <p:nvPr>
            <p:ph type="body" sz="quarter" idx="60"/>
          </p:nvPr>
        </p:nvSpPr>
        <p:spPr>
          <a:xfrm>
            <a:off x="4554225" y="2480026"/>
            <a:ext cx="1641522" cy="842400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0CB5E748-88DA-972A-7E23-B4081D3EA6AD}"/>
              </a:ext>
            </a:extLst>
          </p:cNvPr>
          <p:cNvSpPr>
            <a:spLocks noGrp="1"/>
          </p:cNvSpPr>
          <p:nvPr>
            <p:ph type="body" sz="quarter" idx="61"/>
          </p:nvPr>
        </p:nvSpPr>
        <p:spPr>
          <a:xfrm>
            <a:off x="4554225" y="1890736"/>
            <a:ext cx="1641522" cy="55505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01102CDA-8A47-A8AC-BDA5-9F04B92148D0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4770619" y="3888226"/>
            <a:ext cx="1209600" cy="247321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Milestone</a:t>
            </a:r>
          </a:p>
        </p:txBody>
      </p:sp>
      <p:sp>
        <p:nvSpPr>
          <p:cNvPr id="15" name="Text Placeholder 47">
            <a:extLst>
              <a:ext uri="{FF2B5EF4-FFF2-40B4-BE49-F238E27FC236}">
                <a16:creationId xmlns:a16="http://schemas.microsoft.com/office/drawing/2014/main" id="{55594443-EB92-E0D5-F3E2-C880EE3795A9}"/>
              </a:ext>
            </a:extLst>
          </p:cNvPr>
          <p:cNvSpPr>
            <a:spLocks noGrp="1" noChangeAspect="1"/>
          </p:cNvSpPr>
          <p:nvPr>
            <p:ph type="body" sz="quarter" idx="63" hasCustomPrompt="1"/>
          </p:nvPr>
        </p:nvSpPr>
        <p:spPr>
          <a:xfrm rot="2654128">
            <a:off x="6573385" y="4417845"/>
            <a:ext cx="219600" cy="219600"/>
          </a:xfrm>
          <a:custGeom>
            <a:avLst/>
            <a:gdLst>
              <a:gd name="connsiteX0" fmla="*/ 0 w 518532"/>
              <a:gd name="connsiteY0" fmla="*/ 0 h 518532"/>
              <a:gd name="connsiteX1" fmla="*/ 517527 w 518532"/>
              <a:gd name="connsiteY1" fmla="*/ 0 h 518532"/>
              <a:gd name="connsiteX2" fmla="*/ 518532 w 518532"/>
              <a:gd name="connsiteY2" fmla="*/ 19914 h 518532"/>
              <a:gd name="connsiteX3" fmla="*/ 19914 w 518532"/>
              <a:gd name="connsiteY3" fmla="*/ 518532 h 518532"/>
              <a:gd name="connsiteX4" fmla="*/ 0 w 518532"/>
              <a:gd name="connsiteY4" fmla="*/ 517526 h 518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8532" h="518532">
                <a:moveTo>
                  <a:pt x="0" y="0"/>
                </a:moveTo>
                <a:lnTo>
                  <a:pt x="517527" y="0"/>
                </a:lnTo>
                <a:lnTo>
                  <a:pt x="518532" y="19914"/>
                </a:lnTo>
                <a:cubicBezTo>
                  <a:pt x="518532" y="295293"/>
                  <a:pt x="295293" y="518532"/>
                  <a:pt x="19914" y="518532"/>
                </a:cubicBezTo>
                <a:lnTo>
                  <a:pt x="0" y="517526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000">
                <a:solidFill>
                  <a:schemeClr val="accent1">
                    <a:alpha val="0"/>
                  </a:schemeClr>
                </a:solidFill>
              </a:defRPr>
            </a:lvl1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07106273-4D98-50DB-6C77-B7D5A9960CA7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5864891" y="5475166"/>
            <a:ext cx="1641522" cy="842400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61E12DE1-CF11-5D63-7424-D0188B97872A}"/>
              </a:ext>
            </a:extLst>
          </p:cNvPr>
          <p:cNvSpPr>
            <a:spLocks noGrp="1"/>
          </p:cNvSpPr>
          <p:nvPr>
            <p:ph type="body" sz="quarter" idx="65"/>
          </p:nvPr>
        </p:nvSpPr>
        <p:spPr>
          <a:xfrm>
            <a:off x="5864891" y="4885876"/>
            <a:ext cx="1641522" cy="55505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DEB378B8-1872-6DE6-2E68-7792A86B5368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6078430" y="3888226"/>
            <a:ext cx="1209600" cy="247321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Milestone</a:t>
            </a:r>
          </a:p>
        </p:txBody>
      </p:sp>
      <p:sp>
        <p:nvSpPr>
          <p:cNvPr id="35" name="Text Placeholder 47">
            <a:extLst>
              <a:ext uri="{FF2B5EF4-FFF2-40B4-BE49-F238E27FC236}">
                <a16:creationId xmlns:a16="http://schemas.microsoft.com/office/drawing/2014/main" id="{09B0A2E9-7DFC-A403-67B9-2849667B3518}"/>
              </a:ext>
            </a:extLst>
          </p:cNvPr>
          <p:cNvSpPr>
            <a:spLocks noGrp="1" noChangeAspect="1"/>
          </p:cNvSpPr>
          <p:nvPr>
            <p:ph type="body" sz="quarter" idx="67" hasCustomPrompt="1"/>
          </p:nvPr>
        </p:nvSpPr>
        <p:spPr>
          <a:xfrm rot="13493207">
            <a:off x="7881219" y="3391833"/>
            <a:ext cx="219600" cy="219600"/>
          </a:xfrm>
          <a:custGeom>
            <a:avLst/>
            <a:gdLst>
              <a:gd name="connsiteX0" fmla="*/ 0 w 518532"/>
              <a:gd name="connsiteY0" fmla="*/ 0 h 518532"/>
              <a:gd name="connsiteX1" fmla="*/ 517527 w 518532"/>
              <a:gd name="connsiteY1" fmla="*/ 0 h 518532"/>
              <a:gd name="connsiteX2" fmla="*/ 518532 w 518532"/>
              <a:gd name="connsiteY2" fmla="*/ 19914 h 518532"/>
              <a:gd name="connsiteX3" fmla="*/ 19914 w 518532"/>
              <a:gd name="connsiteY3" fmla="*/ 518532 h 518532"/>
              <a:gd name="connsiteX4" fmla="*/ 0 w 518532"/>
              <a:gd name="connsiteY4" fmla="*/ 517526 h 518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8532" h="518532">
                <a:moveTo>
                  <a:pt x="0" y="0"/>
                </a:moveTo>
                <a:lnTo>
                  <a:pt x="517527" y="0"/>
                </a:lnTo>
                <a:lnTo>
                  <a:pt x="518532" y="19914"/>
                </a:lnTo>
                <a:cubicBezTo>
                  <a:pt x="518532" y="295293"/>
                  <a:pt x="295293" y="518532"/>
                  <a:pt x="19914" y="518532"/>
                </a:cubicBezTo>
                <a:lnTo>
                  <a:pt x="0" y="517526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000">
                <a:solidFill>
                  <a:schemeClr val="accent1">
                    <a:alpha val="0"/>
                  </a:schemeClr>
                </a:solidFill>
              </a:defRPr>
            </a:lvl1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36" name="Text Placeholder 2">
            <a:extLst>
              <a:ext uri="{FF2B5EF4-FFF2-40B4-BE49-F238E27FC236}">
                <a16:creationId xmlns:a16="http://schemas.microsoft.com/office/drawing/2014/main" id="{2728E5DA-F7D5-4638-C6A4-89A4B637BC67}"/>
              </a:ext>
            </a:extLst>
          </p:cNvPr>
          <p:cNvSpPr>
            <a:spLocks noGrp="1"/>
          </p:cNvSpPr>
          <p:nvPr>
            <p:ph type="body" sz="quarter" idx="68"/>
          </p:nvPr>
        </p:nvSpPr>
        <p:spPr>
          <a:xfrm>
            <a:off x="7175557" y="2430813"/>
            <a:ext cx="1641522" cy="842400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7">
            <a:extLst>
              <a:ext uri="{FF2B5EF4-FFF2-40B4-BE49-F238E27FC236}">
                <a16:creationId xmlns:a16="http://schemas.microsoft.com/office/drawing/2014/main" id="{1F680311-A7D4-BA9E-B8A3-3C0E2D35F4DD}"/>
              </a:ext>
            </a:extLst>
          </p:cNvPr>
          <p:cNvSpPr>
            <a:spLocks noGrp="1"/>
          </p:cNvSpPr>
          <p:nvPr>
            <p:ph type="body" sz="quarter" idx="69"/>
          </p:nvPr>
        </p:nvSpPr>
        <p:spPr>
          <a:xfrm>
            <a:off x="7175557" y="1841523"/>
            <a:ext cx="1641522" cy="55505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8" name="Text Placeholder 7">
            <a:extLst>
              <a:ext uri="{FF2B5EF4-FFF2-40B4-BE49-F238E27FC236}">
                <a16:creationId xmlns:a16="http://schemas.microsoft.com/office/drawing/2014/main" id="{BF5ED435-4225-B01A-8661-4A55A282FA9A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7386241" y="3888226"/>
            <a:ext cx="1209600" cy="247321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Milestone</a:t>
            </a:r>
          </a:p>
        </p:txBody>
      </p:sp>
      <p:sp>
        <p:nvSpPr>
          <p:cNvPr id="39" name="Text Placeholder 47">
            <a:extLst>
              <a:ext uri="{FF2B5EF4-FFF2-40B4-BE49-F238E27FC236}">
                <a16:creationId xmlns:a16="http://schemas.microsoft.com/office/drawing/2014/main" id="{3DB161CE-460D-3343-DC31-E64C1B932C43}"/>
              </a:ext>
            </a:extLst>
          </p:cNvPr>
          <p:cNvSpPr>
            <a:spLocks noGrp="1" noChangeAspect="1"/>
          </p:cNvSpPr>
          <p:nvPr>
            <p:ph type="body" sz="quarter" idx="71" hasCustomPrompt="1"/>
          </p:nvPr>
        </p:nvSpPr>
        <p:spPr>
          <a:xfrm rot="2654128">
            <a:off x="9189052" y="4400725"/>
            <a:ext cx="219600" cy="219600"/>
          </a:xfrm>
          <a:custGeom>
            <a:avLst/>
            <a:gdLst>
              <a:gd name="connsiteX0" fmla="*/ 0 w 518532"/>
              <a:gd name="connsiteY0" fmla="*/ 0 h 518532"/>
              <a:gd name="connsiteX1" fmla="*/ 517527 w 518532"/>
              <a:gd name="connsiteY1" fmla="*/ 0 h 518532"/>
              <a:gd name="connsiteX2" fmla="*/ 518532 w 518532"/>
              <a:gd name="connsiteY2" fmla="*/ 19914 h 518532"/>
              <a:gd name="connsiteX3" fmla="*/ 19914 w 518532"/>
              <a:gd name="connsiteY3" fmla="*/ 518532 h 518532"/>
              <a:gd name="connsiteX4" fmla="*/ 0 w 518532"/>
              <a:gd name="connsiteY4" fmla="*/ 517526 h 518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8532" h="518532">
                <a:moveTo>
                  <a:pt x="0" y="0"/>
                </a:moveTo>
                <a:lnTo>
                  <a:pt x="517527" y="0"/>
                </a:lnTo>
                <a:lnTo>
                  <a:pt x="518532" y="19914"/>
                </a:lnTo>
                <a:cubicBezTo>
                  <a:pt x="518532" y="295293"/>
                  <a:pt x="295293" y="518532"/>
                  <a:pt x="19914" y="518532"/>
                </a:cubicBezTo>
                <a:lnTo>
                  <a:pt x="0" y="517526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000">
                <a:solidFill>
                  <a:schemeClr val="accent1">
                    <a:alpha val="0"/>
                  </a:schemeClr>
                </a:solidFill>
              </a:defRPr>
            </a:lvl1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40" name="Text Placeholder 2">
            <a:extLst>
              <a:ext uri="{FF2B5EF4-FFF2-40B4-BE49-F238E27FC236}">
                <a16:creationId xmlns:a16="http://schemas.microsoft.com/office/drawing/2014/main" id="{0759DE18-144A-8D7C-1A17-991B5BBE1924}"/>
              </a:ext>
            </a:extLst>
          </p:cNvPr>
          <p:cNvSpPr>
            <a:spLocks noGrp="1"/>
          </p:cNvSpPr>
          <p:nvPr>
            <p:ph type="body" sz="quarter" idx="72"/>
          </p:nvPr>
        </p:nvSpPr>
        <p:spPr>
          <a:xfrm>
            <a:off x="8486225" y="5361956"/>
            <a:ext cx="1641522" cy="842400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 b="0">
                <a:solidFill>
                  <a:schemeClr val="tx1"/>
                </a:solidFill>
              </a:defRPr>
            </a:lvl1pPr>
            <a:lvl2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ct val="1200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7">
            <a:extLst>
              <a:ext uri="{FF2B5EF4-FFF2-40B4-BE49-F238E27FC236}">
                <a16:creationId xmlns:a16="http://schemas.microsoft.com/office/drawing/2014/main" id="{48E68E70-1ECB-BC50-8395-F9DDC4B2544E}"/>
              </a:ext>
            </a:extLst>
          </p:cNvPr>
          <p:cNvSpPr>
            <a:spLocks noGrp="1"/>
          </p:cNvSpPr>
          <p:nvPr>
            <p:ph type="body" sz="quarter" idx="73"/>
          </p:nvPr>
        </p:nvSpPr>
        <p:spPr>
          <a:xfrm>
            <a:off x="8486225" y="4772666"/>
            <a:ext cx="1641522" cy="55505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2" name="Text Placeholder 7">
            <a:extLst>
              <a:ext uri="{FF2B5EF4-FFF2-40B4-BE49-F238E27FC236}">
                <a16:creationId xmlns:a16="http://schemas.microsoft.com/office/drawing/2014/main" id="{A2A35910-E2BE-4554-252D-E74C9A812460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8694052" y="3888226"/>
            <a:ext cx="1209600" cy="247321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Milestone</a:t>
            </a:r>
          </a:p>
        </p:txBody>
      </p:sp>
      <p:sp>
        <p:nvSpPr>
          <p:cNvPr id="20" name="Arc 48">
            <a:extLst>
              <a:ext uri="{FF2B5EF4-FFF2-40B4-BE49-F238E27FC236}">
                <a16:creationId xmlns:a16="http://schemas.microsoft.com/office/drawing/2014/main" id="{CEB5FE85-6FBA-20D0-1BDD-1B48C13D527B}"/>
              </a:ext>
            </a:extLst>
          </p:cNvPr>
          <p:cNvSpPr/>
          <p:nvPr userDrawn="1"/>
        </p:nvSpPr>
        <p:spPr>
          <a:xfrm flipV="1">
            <a:off x="8644947" y="3357980"/>
            <a:ext cx="1307811" cy="1307812"/>
          </a:xfrm>
          <a:prstGeom prst="ellipse">
            <a:avLst/>
          </a:prstGeom>
          <a:ln w="571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1" name="Arc 47">
            <a:extLst>
              <a:ext uri="{FF2B5EF4-FFF2-40B4-BE49-F238E27FC236}">
                <a16:creationId xmlns:a16="http://schemas.microsoft.com/office/drawing/2014/main" id="{477598E1-DA42-DF6C-D390-9442D91A3849}"/>
              </a:ext>
            </a:extLst>
          </p:cNvPr>
          <p:cNvSpPr/>
          <p:nvPr userDrawn="1"/>
        </p:nvSpPr>
        <p:spPr>
          <a:xfrm>
            <a:off x="7337136" y="3357980"/>
            <a:ext cx="1307811" cy="1307812"/>
          </a:xfrm>
          <a:prstGeom prst="ellipse">
            <a:avLst/>
          </a:prstGeom>
          <a:ln w="571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2" name="Arc 47">
            <a:extLst>
              <a:ext uri="{FF2B5EF4-FFF2-40B4-BE49-F238E27FC236}">
                <a16:creationId xmlns:a16="http://schemas.microsoft.com/office/drawing/2014/main" id="{4D4C0585-1A77-62CE-F7D2-A88D285B9E8F}"/>
              </a:ext>
            </a:extLst>
          </p:cNvPr>
          <p:cNvSpPr/>
          <p:nvPr userDrawn="1"/>
        </p:nvSpPr>
        <p:spPr>
          <a:xfrm>
            <a:off x="4721514" y="3357980"/>
            <a:ext cx="1307811" cy="1307812"/>
          </a:xfrm>
          <a:prstGeom prst="ellipse">
            <a:avLst/>
          </a:prstGeom>
          <a:ln w="571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3" name="Arc 48">
            <a:extLst>
              <a:ext uri="{FF2B5EF4-FFF2-40B4-BE49-F238E27FC236}">
                <a16:creationId xmlns:a16="http://schemas.microsoft.com/office/drawing/2014/main" id="{B15E6F22-0A93-E807-318E-61A3BD2308AB}"/>
              </a:ext>
            </a:extLst>
          </p:cNvPr>
          <p:cNvSpPr/>
          <p:nvPr userDrawn="1"/>
        </p:nvSpPr>
        <p:spPr>
          <a:xfrm flipV="1">
            <a:off x="6029325" y="3357980"/>
            <a:ext cx="1307811" cy="1307812"/>
          </a:xfrm>
          <a:prstGeom prst="ellipse">
            <a:avLst/>
          </a:prstGeom>
          <a:ln w="571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4" name="Arc 47">
            <a:extLst>
              <a:ext uri="{FF2B5EF4-FFF2-40B4-BE49-F238E27FC236}">
                <a16:creationId xmlns:a16="http://schemas.microsoft.com/office/drawing/2014/main" id="{34EDB599-B1C4-46E9-9D03-7D1CEC80BE17}"/>
              </a:ext>
            </a:extLst>
          </p:cNvPr>
          <p:cNvSpPr/>
          <p:nvPr userDrawn="1"/>
        </p:nvSpPr>
        <p:spPr>
          <a:xfrm>
            <a:off x="2105892" y="3357980"/>
            <a:ext cx="1307811" cy="1307812"/>
          </a:xfrm>
          <a:prstGeom prst="ellipse">
            <a:avLst/>
          </a:prstGeom>
          <a:ln w="571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c 48">
            <a:extLst>
              <a:ext uri="{FF2B5EF4-FFF2-40B4-BE49-F238E27FC236}">
                <a16:creationId xmlns:a16="http://schemas.microsoft.com/office/drawing/2014/main" id="{5C440A63-4D8F-67DD-2DEF-65143B79D009}"/>
              </a:ext>
            </a:extLst>
          </p:cNvPr>
          <p:cNvSpPr/>
          <p:nvPr userDrawn="1"/>
        </p:nvSpPr>
        <p:spPr>
          <a:xfrm flipV="1">
            <a:off x="3413703" y="3357980"/>
            <a:ext cx="1307811" cy="1307812"/>
          </a:xfrm>
          <a:prstGeom prst="ellipse">
            <a:avLst/>
          </a:prstGeom>
          <a:ln w="571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6" name="Arc 25">
            <a:extLst>
              <a:ext uri="{FF2B5EF4-FFF2-40B4-BE49-F238E27FC236}">
                <a16:creationId xmlns:a16="http://schemas.microsoft.com/office/drawing/2014/main" id="{0DD9DB4A-7EFC-D3AB-644C-A57CF01BA020}"/>
              </a:ext>
            </a:extLst>
          </p:cNvPr>
          <p:cNvSpPr/>
          <p:nvPr userDrawn="1"/>
        </p:nvSpPr>
        <p:spPr>
          <a:xfrm>
            <a:off x="2105892" y="3357980"/>
            <a:ext cx="1307811" cy="1307812"/>
          </a:xfrm>
          <a:prstGeom prst="arc">
            <a:avLst>
              <a:gd name="adj1" fmla="val 10792152"/>
              <a:gd name="adj2" fmla="val 0"/>
            </a:avLst>
          </a:prstGeom>
          <a:ln w="5715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7" name="Arc 26">
            <a:extLst>
              <a:ext uri="{FF2B5EF4-FFF2-40B4-BE49-F238E27FC236}">
                <a16:creationId xmlns:a16="http://schemas.microsoft.com/office/drawing/2014/main" id="{B439AEAC-92C3-822D-36EC-404450122AF0}"/>
              </a:ext>
            </a:extLst>
          </p:cNvPr>
          <p:cNvSpPr/>
          <p:nvPr userDrawn="1"/>
        </p:nvSpPr>
        <p:spPr>
          <a:xfrm flipV="1">
            <a:off x="3413703" y="3357980"/>
            <a:ext cx="1307811" cy="1307812"/>
          </a:xfrm>
          <a:prstGeom prst="arc">
            <a:avLst>
              <a:gd name="adj1" fmla="val 10790197"/>
              <a:gd name="adj2" fmla="val 0"/>
            </a:avLst>
          </a:prstGeom>
          <a:ln w="5715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8" name="Arc 27">
            <a:extLst>
              <a:ext uri="{FF2B5EF4-FFF2-40B4-BE49-F238E27FC236}">
                <a16:creationId xmlns:a16="http://schemas.microsoft.com/office/drawing/2014/main" id="{03AB3AEB-F8B8-A8C9-C881-10B54C18FAFE}"/>
              </a:ext>
            </a:extLst>
          </p:cNvPr>
          <p:cNvSpPr/>
          <p:nvPr userDrawn="1"/>
        </p:nvSpPr>
        <p:spPr>
          <a:xfrm>
            <a:off x="4721514" y="3357980"/>
            <a:ext cx="1307811" cy="1307812"/>
          </a:xfrm>
          <a:prstGeom prst="arc">
            <a:avLst>
              <a:gd name="adj1" fmla="val 10792152"/>
              <a:gd name="adj2" fmla="val 0"/>
            </a:avLst>
          </a:prstGeom>
          <a:ln w="5715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9" name="Arc 28">
            <a:extLst>
              <a:ext uri="{FF2B5EF4-FFF2-40B4-BE49-F238E27FC236}">
                <a16:creationId xmlns:a16="http://schemas.microsoft.com/office/drawing/2014/main" id="{7A65FA56-776F-B166-55F6-585D097CB22A}"/>
              </a:ext>
            </a:extLst>
          </p:cNvPr>
          <p:cNvSpPr/>
          <p:nvPr userDrawn="1"/>
        </p:nvSpPr>
        <p:spPr>
          <a:xfrm flipV="1">
            <a:off x="6029325" y="3357980"/>
            <a:ext cx="1307811" cy="1307812"/>
          </a:xfrm>
          <a:prstGeom prst="arc">
            <a:avLst>
              <a:gd name="adj1" fmla="val 10790197"/>
              <a:gd name="adj2" fmla="val 0"/>
            </a:avLst>
          </a:prstGeom>
          <a:ln w="5715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0" name="Arc 29">
            <a:extLst>
              <a:ext uri="{FF2B5EF4-FFF2-40B4-BE49-F238E27FC236}">
                <a16:creationId xmlns:a16="http://schemas.microsoft.com/office/drawing/2014/main" id="{5F4B4F57-16C1-82D5-5C9C-24A167453427}"/>
              </a:ext>
            </a:extLst>
          </p:cNvPr>
          <p:cNvSpPr/>
          <p:nvPr userDrawn="1"/>
        </p:nvSpPr>
        <p:spPr>
          <a:xfrm>
            <a:off x="7337136" y="3357980"/>
            <a:ext cx="1307811" cy="1307812"/>
          </a:xfrm>
          <a:prstGeom prst="arc">
            <a:avLst>
              <a:gd name="adj1" fmla="val 10792152"/>
              <a:gd name="adj2" fmla="val 0"/>
            </a:avLst>
          </a:prstGeom>
          <a:ln w="5715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1" name="Arc 30">
            <a:extLst>
              <a:ext uri="{FF2B5EF4-FFF2-40B4-BE49-F238E27FC236}">
                <a16:creationId xmlns:a16="http://schemas.microsoft.com/office/drawing/2014/main" id="{DE41CE68-7913-183D-0F7B-DEA19B9ADD64}"/>
              </a:ext>
            </a:extLst>
          </p:cNvPr>
          <p:cNvSpPr/>
          <p:nvPr userDrawn="1"/>
        </p:nvSpPr>
        <p:spPr>
          <a:xfrm flipV="1">
            <a:off x="8644947" y="3357980"/>
            <a:ext cx="1307811" cy="1307812"/>
          </a:xfrm>
          <a:prstGeom prst="arc">
            <a:avLst>
              <a:gd name="adj1" fmla="val 10790197"/>
              <a:gd name="adj2" fmla="val 0"/>
            </a:avLst>
          </a:prstGeom>
          <a:ln w="5715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82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pos="5858" userDrawn="1">
          <p15:clr>
            <a:srgbClr val="FBAE40"/>
          </p15:clr>
        </p15:guide>
        <p15:guide id="2" pos="1731" userDrawn="1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BA2527E0-94AA-C957-2E7B-4576A8C6BD96}"/>
              </a:ext>
            </a:extLst>
          </p:cNvPr>
          <p:cNvSpPr/>
          <p:nvPr userDrawn="1"/>
        </p:nvSpPr>
        <p:spPr>
          <a:xfrm rot="16200000" flipH="1">
            <a:off x="0" y="-1360"/>
            <a:ext cx="2946400" cy="2946400"/>
          </a:xfrm>
          <a:custGeom>
            <a:avLst/>
            <a:gdLst>
              <a:gd name="connsiteX0" fmla="*/ 0 w 2946400"/>
              <a:gd name="connsiteY0" fmla="*/ 0 h 2946400"/>
              <a:gd name="connsiteX1" fmla="*/ 2881601 w 2946400"/>
              <a:gd name="connsiteY1" fmla="*/ 0 h 2946400"/>
              <a:gd name="connsiteX2" fmla="*/ 2897635 w 2946400"/>
              <a:gd name="connsiteY2" fmla="*/ 62356 h 2946400"/>
              <a:gd name="connsiteX3" fmla="*/ 2946400 w 2946400"/>
              <a:gd name="connsiteY3" fmla="*/ 546100 h 2946400"/>
              <a:gd name="connsiteX4" fmla="*/ 546100 w 2946400"/>
              <a:gd name="connsiteY4" fmla="*/ 2946400 h 2946400"/>
              <a:gd name="connsiteX5" fmla="*/ 62356 w 2946400"/>
              <a:gd name="connsiteY5" fmla="*/ 2897635 h 2946400"/>
              <a:gd name="connsiteX6" fmla="*/ 0 w 2946400"/>
              <a:gd name="connsiteY6" fmla="*/ 2881601 h 29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46400" h="2946400">
                <a:moveTo>
                  <a:pt x="0" y="0"/>
                </a:moveTo>
                <a:lnTo>
                  <a:pt x="2881601" y="0"/>
                </a:lnTo>
                <a:lnTo>
                  <a:pt x="2897635" y="62356"/>
                </a:lnTo>
                <a:cubicBezTo>
                  <a:pt x="2929609" y="218610"/>
                  <a:pt x="2946400" y="380394"/>
                  <a:pt x="2946400" y="546100"/>
                </a:cubicBezTo>
                <a:cubicBezTo>
                  <a:pt x="2946400" y="1871749"/>
                  <a:pt x="1871749" y="2946400"/>
                  <a:pt x="546100" y="2946400"/>
                </a:cubicBezTo>
                <a:cubicBezTo>
                  <a:pt x="380394" y="2946400"/>
                  <a:pt x="218610" y="2929609"/>
                  <a:pt x="62356" y="2897635"/>
                </a:cubicBezTo>
                <a:lnTo>
                  <a:pt x="0" y="288160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ID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44C63C5-B093-423F-EDE7-E256A8B7AD32}"/>
              </a:ext>
            </a:extLst>
          </p:cNvPr>
          <p:cNvCxnSpPr>
            <a:cxnSpLocks/>
          </p:cNvCxnSpPr>
          <p:nvPr userDrawn="1"/>
        </p:nvCxnSpPr>
        <p:spPr>
          <a:xfrm>
            <a:off x="6096000" y="0"/>
            <a:ext cx="0" cy="5842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E13565E-CF99-419F-AEC7-A62AF2E65B11}"/>
              </a:ext>
            </a:extLst>
          </p:cNvPr>
          <p:cNvSpPr/>
          <p:nvPr userDrawn="1"/>
        </p:nvSpPr>
        <p:spPr>
          <a:xfrm rot="5400000">
            <a:off x="9245600" y="-1360"/>
            <a:ext cx="2946400" cy="2946400"/>
          </a:xfrm>
          <a:custGeom>
            <a:avLst/>
            <a:gdLst>
              <a:gd name="connsiteX0" fmla="*/ 0 w 2946400"/>
              <a:gd name="connsiteY0" fmla="*/ 0 h 2946400"/>
              <a:gd name="connsiteX1" fmla="*/ 2881601 w 2946400"/>
              <a:gd name="connsiteY1" fmla="*/ 0 h 2946400"/>
              <a:gd name="connsiteX2" fmla="*/ 2897635 w 2946400"/>
              <a:gd name="connsiteY2" fmla="*/ 62356 h 2946400"/>
              <a:gd name="connsiteX3" fmla="*/ 2946400 w 2946400"/>
              <a:gd name="connsiteY3" fmla="*/ 546100 h 2946400"/>
              <a:gd name="connsiteX4" fmla="*/ 546100 w 2946400"/>
              <a:gd name="connsiteY4" fmla="*/ 2946400 h 2946400"/>
              <a:gd name="connsiteX5" fmla="*/ 62356 w 2946400"/>
              <a:gd name="connsiteY5" fmla="*/ 2897635 h 2946400"/>
              <a:gd name="connsiteX6" fmla="*/ 0 w 2946400"/>
              <a:gd name="connsiteY6" fmla="*/ 2881601 h 29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46400" h="2946400">
                <a:moveTo>
                  <a:pt x="0" y="0"/>
                </a:moveTo>
                <a:lnTo>
                  <a:pt x="2881601" y="0"/>
                </a:lnTo>
                <a:lnTo>
                  <a:pt x="2897635" y="62356"/>
                </a:lnTo>
                <a:cubicBezTo>
                  <a:pt x="2929609" y="218610"/>
                  <a:pt x="2946400" y="380394"/>
                  <a:pt x="2946400" y="546100"/>
                </a:cubicBezTo>
                <a:cubicBezTo>
                  <a:pt x="2946400" y="1871749"/>
                  <a:pt x="1871749" y="2946400"/>
                  <a:pt x="546100" y="2946400"/>
                </a:cubicBezTo>
                <a:cubicBezTo>
                  <a:pt x="380394" y="2946400"/>
                  <a:pt x="218610" y="2929609"/>
                  <a:pt x="62356" y="2897635"/>
                </a:cubicBezTo>
                <a:lnTo>
                  <a:pt x="0" y="288160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5048C8-BEDD-47F9-820F-7FAF2CE3E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7" y="584200"/>
            <a:ext cx="11017246" cy="1767170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848408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61E79-9326-5C31-08AA-036F30F93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B3E076-E5CD-45EB-F788-5142F286C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E8041-865D-4883-B381-F89F2A7DA776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5CD151-FC17-244A-77DF-F1D1CBE20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935A04-E93A-1570-6BE2-5A97A8721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A33B7-9342-485F-B5C8-622AC4E25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88576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:a16="http://schemas.microsoft.com/office/drawing/2014/main" id="{9D13ECA1-EBCC-5614-D342-9F4FB2100450}"/>
              </a:ext>
            </a:extLst>
          </p:cNvPr>
          <p:cNvSpPr/>
          <p:nvPr userDrawn="1"/>
        </p:nvSpPr>
        <p:spPr>
          <a:xfrm>
            <a:off x="0" y="0"/>
            <a:ext cx="2267714" cy="2267712"/>
          </a:xfrm>
          <a:custGeom>
            <a:avLst/>
            <a:gdLst>
              <a:gd name="connsiteX0" fmla="*/ 0 w 2267714"/>
              <a:gd name="connsiteY0" fmla="*/ 0 h 2267712"/>
              <a:gd name="connsiteX1" fmla="*/ 2263317 w 2267714"/>
              <a:gd name="connsiteY1" fmla="*/ 0 h 2267712"/>
              <a:gd name="connsiteX2" fmla="*/ 2267714 w 2267714"/>
              <a:gd name="connsiteY2" fmla="*/ 87089 h 2267712"/>
              <a:gd name="connsiteX3" fmla="*/ 87091 w 2267714"/>
              <a:gd name="connsiteY3" fmla="*/ 2267712 h 2267712"/>
              <a:gd name="connsiteX4" fmla="*/ 0 w 2267714"/>
              <a:gd name="connsiteY4" fmla="*/ 2263314 h 2267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7714" h="2267712">
                <a:moveTo>
                  <a:pt x="0" y="0"/>
                </a:moveTo>
                <a:lnTo>
                  <a:pt x="2263317" y="0"/>
                </a:lnTo>
                <a:lnTo>
                  <a:pt x="2267714" y="87089"/>
                </a:lnTo>
                <a:cubicBezTo>
                  <a:pt x="2267714" y="1291414"/>
                  <a:pt x="1291416" y="2267712"/>
                  <a:pt x="87091" y="2267712"/>
                </a:cubicBezTo>
                <a:lnTo>
                  <a:pt x="0" y="226331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03989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9A335C-155C-A08E-3C3C-6AA7489A9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E8041-865D-4883-B381-F89F2A7DA776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CB93F7-DC0C-1229-E165-F513E31C0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86C776-F434-6991-B8B7-DD3059A0C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A33B7-9342-485F-B5C8-622AC4E25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47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14342-281B-E3F6-C1D0-1828614A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2FB2BD-1E53-E8C2-7108-DE56B15E55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E3EDF4-EE63-C33E-E35A-52ED3E0D01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051672-8F6F-0425-45A7-D971ED174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E8041-865D-4883-B381-F89F2A7DA776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5F0164-8DF8-4A4D-764F-C394AAA32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6C56AF-8A37-A7A4-D1C1-E3BF1013C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A33B7-9342-485F-B5C8-622AC4E25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829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4E53F-B9D6-42C6-B038-087EEC480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41ECBD-AE56-ECE8-3F68-5A8757EE99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2AEB5B-02CE-F9BE-26C3-04DBD6ED9D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AC4604-EA43-643C-E842-FEF6B28D3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E8041-865D-4883-B381-F89F2A7DA776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53DD6B-A22B-2DF2-AFAF-9B9428D90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F68ADA-CFD1-4C76-7D2C-ED0944E87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A33B7-9342-485F-B5C8-622AC4E25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969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slideLayout" Target="../slideLayouts/slideLayout37.xml"/><Relationship Id="rId39" Type="http://schemas.openxmlformats.org/officeDocument/2006/relationships/slideLayout" Target="../slideLayouts/slideLayout50.xml"/><Relationship Id="rId21" Type="http://schemas.openxmlformats.org/officeDocument/2006/relationships/slideLayout" Target="../slideLayouts/slideLayout32.xml"/><Relationship Id="rId34" Type="http://schemas.openxmlformats.org/officeDocument/2006/relationships/slideLayout" Target="../slideLayouts/slideLayout45.xml"/><Relationship Id="rId42" Type="http://schemas.openxmlformats.org/officeDocument/2006/relationships/slideLayout" Target="../slideLayouts/slideLayout53.xml"/><Relationship Id="rId47" Type="http://schemas.openxmlformats.org/officeDocument/2006/relationships/slideLayout" Target="../slideLayouts/slideLayout58.xml"/><Relationship Id="rId50" Type="http://schemas.openxmlformats.org/officeDocument/2006/relationships/theme" Target="../theme/theme2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9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32" Type="http://schemas.openxmlformats.org/officeDocument/2006/relationships/slideLayout" Target="../slideLayouts/slideLayout43.xml"/><Relationship Id="rId37" Type="http://schemas.openxmlformats.org/officeDocument/2006/relationships/slideLayout" Target="../slideLayouts/slideLayout48.xml"/><Relationship Id="rId40" Type="http://schemas.openxmlformats.org/officeDocument/2006/relationships/slideLayout" Target="../slideLayouts/slideLayout51.xml"/><Relationship Id="rId45" Type="http://schemas.openxmlformats.org/officeDocument/2006/relationships/slideLayout" Target="../slideLayouts/slideLayout56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slideLayout" Target="../slideLayouts/slideLayout39.xml"/><Relationship Id="rId36" Type="http://schemas.openxmlformats.org/officeDocument/2006/relationships/slideLayout" Target="../slideLayouts/slideLayout47.xml"/><Relationship Id="rId49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31" Type="http://schemas.openxmlformats.org/officeDocument/2006/relationships/slideLayout" Target="../slideLayouts/slideLayout42.xml"/><Relationship Id="rId44" Type="http://schemas.openxmlformats.org/officeDocument/2006/relationships/slideLayout" Target="../slideLayouts/slideLayout55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slideLayout" Target="../slideLayouts/slideLayout38.xml"/><Relationship Id="rId30" Type="http://schemas.openxmlformats.org/officeDocument/2006/relationships/slideLayout" Target="../slideLayouts/slideLayout41.xml"/><Relationship Id="rId35" Type="http://schemas.openxmlformats.org/officeDocument/2006/relationships/slideLayout" Target="../slideLayouts/slideLayout46.xml"/><Relationship Id="rId43" Type="http://schemas.openxmlformats.org/officeDocument/2006/relationships/slideLayout" Target="../slideLayouts/slideLayout54.xml"/><Relationship Id="rId48" Type="http://schemas.openxmlformats.org/officeDocument/2006/relationships/slideLayout" Target="../slideLayouts/slideLayout59.xml"/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33" Type="http://schemas.openxmlformats.org/officeDocument/2006/relationships/slideLayout" Target="../slideLayouts/slideLayout44.xml"/><Relationship Id="rId38" Type="http://schemas.openxmlformats.org/officeDocument/2006/relationships/slideLayout" Target="../slideLayouts/slideLayout49.xml"/><Relationship Id="rId46" Type="http://schemas.openxmlformats.org/officeDocument/2006/relationships/slideLayout" Target="../slideLayouts/slideLayout57.xml"/><Relationship Id="rId20" Type="http://schemas.openxmlformats.org/officeDocument/2006/relationships/slideLayout" Target="../slideLayouts/slideLayout31.xml"/><Relationship Id="rId41" Type="http://schemas.openxmlformats.org/officeDocument/2006/relationships/slideLayout" Target="../slideLayouts/slideLayout5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804A81-C3CB-8876-3C9C-9F777A789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EBBDF3-3486-F8AC-A3DA-A28059522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348E59-0135-A7E5-B075-24E3024FCF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0E8041-865D-4883-B381-F89F2A7DA776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233140-70E5-0FC3-D074-A6AC1C7FC7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57B4D2-0D26-30FD-ECDC-0038DC87A6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4A33B7-9342-485F-B5C8-622AC4E25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846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 hidden="1">
            <a:extLst>
              <a:ext uri="{FF2B5EF4-FFF2-40B4-BE49-F238E27FC236}">
                <a16:creationId xmlns:a16="http://schemas.microsoft.com/office/drawing/2014/main" id="{2B8E0697-403D-D5C2-0A51-9FA66EA1B72A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5" name="Group 4" hidden="1">
              <a:extLst>
                <a:ext uri="{FF2B5EF4-FFF2-40B4-BE49-F238E27FC236}">
                  <a16:creationId xmlns:a16="http://schemas.microsoft.com/office/drawing/2014/main" id="{86F42B89-FE7C-D214-D9AE-FB7CA0DF9F80}"/>
                </a:ext>
              </a:extLst>
            </p:cNvPr>
            <p:cNvGrpSpPr/>
            <p:nvPr userDrawn="1"/>
          </p:nvGrpSpPr>
          <p:grpSpPr>
            <a:xfrm>
              <a:off x="0" y="0"/>
              <a:ext cx="12192000" cy="6858000"/>
              <a:chOff x="0" y="0"/>
              <a:chExt cx="5166360" cy="6858000"/>
            </a:xfrm>
            <a:noFill/>
          </p:grpSpPr>
          <p:sp>
            <p:nvSpPr>
              <p:cNvPr id="7" name="Rectangle 6" hidden="1">
                <a:extLst>
                  <a:ext uri="{FF2B5EF4-FFF2-40B4-BE49-F238E27FC236}">
                    <a16:creationId xmlns:a16="http://schemas.microsoft.com/office/drawing/2014/main" id="{6CC6AFB1-B75B-D588-7378-CBD591940046}"/>
                  </a:ext>
                </a:extLst>
              </p:cNvPr>
              <p:cNvSpPr/>
              <p:nvPr userDrawn="1"/>
            </p:nvSpPr>
            <p:spPr>
              <a:xfrm>
                <a:off x="0" y="0"/>
                <a:ext cx="861060" cy="6858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" name="Rectangle 7" hidden="1">
                <a:extLst>
                  <a:ext uri="{FF2B5EF4-FFF2-40B4-BE49-F238E27FC236}">
                    <a16:creationId xmlns:a16="http://schemas.microsoft.com/office/drawing/2014/main" id="{F3DDA3D8-2647-1660-E9D3-9427081EDFEB}"/>
                  </a:ext>
                </a:extLst>
              </p:cNvPr>
              <p:cNvSpPr/>
              <p:nvPr userDrawn="1"/>
            </p:nvSpPr>
            <p:spPr>
              <a:xfrm>
                <a:off x="861060" y="0"/>
                <a:ext cx="861060" cy="6858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" name="Rectangle 8" hidden="1">
                <a:extLst>
                  <a:ext uri="{FF2B5EF4-FFF2-40B4-BE49-F238E27FC236}">
                    <a16:creationId xmlns:a16="http://schemas.microsoft.com/office/drawing/2014/main" id="{71828DF8-3249-0C29-D169-015E44C92D46}"/>
                  </a:ext>
                </a:extLst>
              </p:cNvPr>
              <p:cNvSpPr/>
              <p:nvPr userDrawn="1"/>
            </p:nvSpPr>
            <p:spPr>
              <a:xfrm>
                <a:off x="1722120" y="0"/>
                <a:ext cx="861060" cy="6858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" name="Rectangle 9" hidden="1">
                <a:extLst>
                  <a:ext uri="{FF2B5EF4-FFF2-40B4-BE49-F238E27FC236}">
                    <a16:creationId xmlns:a16="http://schemas.microsoft.com/office/drawing/2014/main" id="{267F813C-78EB-7AC8-FC45-4F562779C48F}"/>
                  </a:ext>
                </a:extLst>
              </p:cNvPr>
              <p:cNvSpPr/>
              <p:nvPr userDrawn="1"/>
            </p:nvSpPr>
            <p:spPr>
              <a:xfrm>
                <a:off x="2583180" y="0"/>
                <a:ext cx="861060" cy="6858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" name="Rectangle 10" hidden="1">
                <a:extLst>
                  <a:ext uri="{FF2B5EF4-FFF2-40B4-BE49-F238E27FC236}">
                    <a16:creationId xmlns:a16="http://schemas.microsoft.com/office/drawing/2014/main" id="{B324A7B6-279A-79F0-ABCB-3E16D381375E}"/>
                  </a:ext>
                </a:extLst>
              </p:cNvPr>
              <p:cNvSpPr/>
              <p:nvPr userDrawn="1"/>
            </p:nvSpPr>
            <p:spPr>
              <a:xfrm>
                <a:off x="3444240" y="0"/>
                <a:ext cx="861060" cy="6858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" name="Rectangle 11" hidden="1">
                <a:extLst>
                  <a:ext uri="{FF2B5EF4-FFF2-40B4-BE49-F238E27FC236}">
                    <a16:creationId xmlns:a16="http://schemas.microsoft.com/office/drawing/2014/main" id="{1526923E-7413-7340-99E3-DA0A4840EBD8}"/>
                  </a:ext>
                </a:extLst>
              </p:cNvPr>
              <p:cNvSpPr/>
              <p:nvPr userDrawn="1"/>
            </p:nvSpPr>
            <p:spPr>
              <a:xfrm>
                <a:off x="4305300" y="0"/>
                <a:ext cx="861060" cy="6858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6" name="Frame 5" hidden="1">
              <a:extLst>
                <a:ext uri="{FF2B5EF4-FFF2-40B4-BE49-F238E27FC236}">
                  <a16:creationId xmlns:a16="http://schemas.microsoft.com/office/drawing/2014/main" id="{FDF64820-FEB4-D058-0017-D1278CF90449}"/>
                </a:ext>
              </a:extLst>
            </p:cNvPr>
            <p:cNvSpPr/>
            <p:nvPr userDrawn="1"/>
          </p:nvSpPr>
          <p:spPr>
            <a:xfrm>
              <a:off x="0" y="0"/>
              <a:ext cx="12192000" cy="6858000"/>
            </a:xfrm>
            <a:prstGeom prst="frame">
              <a:avLst>
                <a:gd name="adj1" fmla="val 8611"/>
              </a:avLst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ECAB1D-7C61-B1A0-AB2C-B508F7890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027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D98A34-8A43-A6AC-9593-C4AE4F032A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2" y="1874838"/>
            <a:ext cx="11090276" cy="44338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Click to edit Master text styles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486867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880" r:id="rId2"/>
    <p:sldLayoutId id="2147483881" r:id="rId3"/>
    <p:sldLayoutId id="2147483857" r:id="rId4"/>
    <p:sldLayoutId id="2147483882" r:id="rId5"/>
    <p:sldLayoutId id="2147483883" r:id="rId6"/>
    <p:sldLayoutId id="2147483817" r:id="rId7"/>
    <p:sldLayoutId id="2147483875" r:id="rId8"/>
    <p:sldLayoutId id="2147483868" r:id="rId9"/>
    <p:sldLayoutId id="2147483886" r:id="rId10"/>
    <p:sldLayoutId id="2147483887" r:id="rId11"/>
    <p:sldLayoutId id="2147483874" r:id="rId12"/>
    <p:sldLayoutId id="2147483873" r:id="rId13"/>
    <p:sldLayoutId id="2147483872" r:id="rId14"/>
    <p:sldLayoutId id="2147483884" r:id="rId15"/>
    <p:sldLayoutId id="2147483885" r:id="rId16"/>
    <p:sldLayoutId id="2147483888" r:id="rId17"/>
    <p:sldLayoutId id="2147483889" r:id="rId18"/>
    <p:sldLayoutId id="2147483890" r:id="rId19"/>
    <p:sldLayoutId id="2147483891" r:id="rId20"/>
    <p:sldLayoutId id="2147483892" r:id="rId21"/>
    <p:sldLayoutId id="2147483893" r:id="rId22"/>
    <p:sldLayoutId id="2147483805" r:id="rId23"/>
    <p:sldLayoutId id="2147483814" r:id="rId24"/>
    <p:sldLayoutId id="2147483858" r:id="rId25"/>
    <p:sldLayoutId id="2147483850" r:id="rId26"/>
    <p:sldLayoutId id="2147483834" r:id="rId27"/>
    <p:sldLayoutId id="2147483809" r:id="rId28"/>
    <p:sldLayoutId id="2147483894" r:id="rId29"/>
    <p:sldLayoutId id="2147483811" r:id="rId30"/>
    <p:sldLayoutId id="2147483851" r:id="rId31"/>
    <p:sldLayoutId id="2147483869" r:id="rId32"/>
    <p:sldLayoutId id="2147483895" r:id="rId33"/>
    <p:sldLayoutId id="2147483852" r:id="rId34"/>
    <p:sldLayoutId id="2147483853" r:id="rId35"/>
    <p:sldLayoutId id="2147483854" r:id="rId36"/>
    <p:sldLayoutId id="2147483855" r:id="rId37"/>
    <p:sldLayoutId id="2147483870" r:id="rId38"/>
    <p:sldLayoutId id="2147483871" r:id="rId39"/>
    <p:sldLayoutId id="2147483864" r:id="rId40"/>
    <p:sldLayoutId id="2147483865" r:id="rId41"/>
    <p:sldLayoutId id="2147483866" r:id="rId42"/>
    <p:sldLayoutId id="2147483867" r:id="rId43"/>
    <p:sldLayoutId id="2147483876" r:id="rId44"/>
    <p:sldLayoutId id="2147483877" r:id="rId45"/>
    <p:sldLayoutId id="2147483878" r:id="rId46"/>
    <p:sldLayoutId id="2147483879" r:id="rId47"/>
    <p:sldLayoutId id="2147483859" r:id="rId48"/>
    <p:sldLayoutId id="2147483860" r:id="rId4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indent="0" algn="l" defTabSz="914377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None/>
        <a:defRPr sz="1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indent="0" algn="l" defTabSz="914377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None/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indent="0" algn="l" defTabSz="914377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None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5" indent="0" algn="l" defTabSz="914377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None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368" userDrawn="1">
          <p15:clr>
            <a:srgbClr val="F26B43"/>
          </p15:clr>
        </p15:guide>
        <p15:guide id="4" pos="370" userDrawn="1">
          <p15:clr>
            <a:srgbClr val="F26B43"/>
          </p15:clr>
        </p15:guide>
        <p15:guide id="5" pos="7310" userDrawn="1">
          <p15:clr>
            <a:srgbClr val="F26B43"/>
          </p15:clr>
        </p15:guide>
        <p15:guide id="6" orient="horz" pos="3952" userDrawn="1">
          <p15:clr>
            <a:srgbClr val="F26B43"/>
          </p15:clr>
        </p15:guide>
        <p15:guide id="7" pos="1277" userDrawn="1">
          <p15:clr>
            <a:srgbClr val="F26B43"/>
          </p15:clr>
        </p15:guide>
        <p15:guide id="8" pos="2570" userDrawn="1">
          <p15:clr>
            <a:srgbClr val="F26B43"/>
          </p15:clr>
        </p15:guide>
        <p15:guide id="9" pos="5110" userDrawn="1">
          <p15:clr>
            <a:srgbClr val="F26B43"/>
          </p15:clr>
        </p15:guide>
        <p15:guide id="10" pos="640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64F436E-37FC-6444-089B-5CCDDC7502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BRCGS Consultant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EC1CCB2B-5D2A-272C-1576-CBEE742226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CREATED BY: Abdullah Sasy
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41B2727-C819-02AE-C728-3B00CA067D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78849" y="0"/>
            <a:ext cx="2991267" cy="260517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88D1237-028B-F4BF-D32A-3E0D659C6BA8}"/>
              </a:ext>
            </a:extLst>
          </p:cNvPr>
          <p:cNvSpPr txBox="1"/>
          <p:nvPr/>
        </p:nvSpPr>
        <p:spPr>
          <a:xfrm>
            <a:off x="7873456" y="4527449"/>
            <a:ext cx="216995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/>
              <a:t>Lecture 1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30A14ED-31A5-280C-B456-303A71B518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1518" y="159215"/>
            <a:ext cx="3393705" cy="4119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306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75113B-D16C-43E9-D0D7-7C4E9C2982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1CAE26D-7D5A-17D2-1EFF-5A76CA7B4761}"/>
              </a:ext>
            </a:extLst>
          </p:cNvPr>
          <p:cNvSpPr txBox="1"/>
          <p:nvPr/>
        </p:nvSpPr>
        <p:spPr>
          <a:xfrm>
            <a:off x="1798820" y="312077"/>
            <a:ext cx="963899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EG" sz="2400" dirty="0"/>
              <a:t>في مواصفة </a:t>
            </a:r>
            <a:r>
              <a:rPr lang="en-US" sz="2400" b="1" dirty="0"/>
              <a:t>BRC Global Standard for Food Safety Issue 9</a:t>
            </a:r>
            <a:r>
              <a:rPr lang="en-US" sz="2400" dirty="0"/>
              <a:t> </a:t>
            </a:r>
            <a:r>
              <a:rPr lang="ar-EG" sz="2400" dirty="0"/>
              <a:t>يوجد ما يُسمى بـ </a:t>
            </a:r>
            <a:r>
              <a:rPr lang="en-US" sz="2400" b="1" dirty="0"/>
              <a:t>Fundamental Requirements</a:t>
            </a:r>
            <a:br>
              <a:rPr lang="en-US" sz="2400" dirty="0"/>
            </a:br>
            <a:r>
              <a:rPr lang="ar-EG" sz="2400" dirty="0"/>
              <a:t>وهي البنود الجوهرية التي لا يمكن التهاون فيها، وأي فشل جوهري فيها قد يؤدي إلى عدم الحصول على الشهادة أو خفض الدرجة بشكل كبير.</a:t>
            </a:r>
          </a:p>
          <a:p>
            <a:pPr algn="r" rtl="1"/>
            <a:r>
              <a:rPr lang="ar-EG" sz="2400" dirty="0"/>
              <a:t>عددها في </a:t>
            </a:r>
            <a:r>
              <a:rPr lang="en-US" sz="2400" dirty="0"/>
              <a:t>Issue 9 </a:t>
            </a:r>
            <a:r>
              <a:rPr lang="ar-EG" sz="2400" dirty="0"/>
              <a:t>هو </a:t>
            </a:r>
            <a:r>
              <a:rPr lang="ar-EG" sz="2400" b="1" dirty="0"/>
              <a:t>12 متطلب أساسي</a:t>
            </a:r>
            <a:r>
              <a:rPr lang="ar-EG" sz="2400" dirty="0"/>
              <a:t> موزعين داخل المواصفة، وهم: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99D1115-D343-0284-EBD1-66288C50961C}"/>
              </a:ext>
            </a:extLst>
          </p:cNvPr>
          <p:cNvSpPr txBox="1"/>
          <p:nvPr/>
        </p:nvSpPr>
        <p:spPr>
          <a:xfrm>
            <a:off x="535579" y="2160108"/>
            <a:ext cx="9638994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sz="2400" b="1" dirty="0"/>
              <a:t>✅ 1) Senior Management Commitment</a:t>
            </a:r>
          </a:p>
          <a:p>
            <a:pPr algn="l">
              <a:buNone/>
            </a:pPr>
            <a:r>
              <a:rPr lang="ar-EG" sz="2400" dirty="0"/>
              <a:t>التزام الإدارة العليا الفعلي بالنظام، توفير الموارد، ومراجعة الأداء.</a:t>
            </a:r>
          </a:p>
          <a:p>
            <a:pPr algn="l">
              <a:buNone/>
            </a:pPr>
            <a:endParaRPr lang="ar-EG" sz="2400" dirty="0"/>
          </a:p>
          <a:p>
            <a:pPr algn="l">
              <a:buNone/>
            </a:pPr>
            <a:r>
              <a:rPr lang="en-US" sz="2400" b="1" dirty="0"/>
              <a:t>✅ 2) The Food Safety Plan – HACCP</a:t>
            </a:r>
          </a:p>
          <a:p>
            <a:pPr algn="l">
              <a:buNone/>
            </a:pPr>
            <a:r>
              <a:rPr lang="ar-EG" sz="2400" dirty="0"/>
              <a:t>وجود خطة </a:t>
            </a:r>
            <a:r>
              <a:rPr lang="en-US" sz="2400" dirty="0"/>
              <a:t>HACCP </a:t>
            </a:r>
            <a:r>
              <a:rPr lang="ar-EG" sz="2400" dirty="0"/>
              <a:t>كاملة ومطبقة فعليًا وفق مبادئ </a:t>
            </a:r>
            <a:r>
              <a:rPr lang="en-US" sz="2400" dirty="0"/>
              <a:t>Codex.</a:t>
            </a:r>
            <a:br>
              <a:rPr lang="en-US" sz="2400" dirty="0"/>
            </a:br>
            <a:endParaRPr lang="en-US" sz="2400" dirty="0"/>
          </a:p>
          <a:p>
            <a:pPr algn="l">
              <a:buNone/>
            </a:pPr>
            <a:r>
              <a:rPr lang="en-US" sz="2400" b="1" dirty="0"/>
              <a:t>✅ 3) Internal Audits</a:t>
            </a:r>
          </a:p>
          <a:p>
            <a:pPr algn="l">
              <a:buNone/>
            </a:pPr>
            <a:r>
              <a:rPr lang="ar-EG" sz="2400" dirty="0"/>
              <a:t>تنفيذ برنامج تدقيق داخلي شامل يغطي جميع البنود والعمليات.</a:t>
            </a:r>
          </a:p>
          <a:p>
            <a:pPr algn="l">
              <a:buNone/>
            </a:pPr>
            <a:br>
              <a:rPr lang="ar-EG" sz="2400" dirty="0"/>
            </a:br>
            <a:endParaRPr lang="ar-EG" sz="2400" dirty="0"/>
          </a:p>
          <a:p>
            <a:pPr algn="l">
              <a:buNone/>
            </a:pPr>
            <a:r>
              <a:rPr lang="en-US" sz="2400" b="1" dirty="0"/>
              <a:t>✅ 4) Corrective &amp; Preventive Action</a:t>
            </a:r>
          </a:p>
          <a:p>
            <a:pPr algn="l">
              <a:buNone/>
            </a:pPr>
            <a:r>
              <a:rPr lang="ar-EG" sz="2400" dirty="0"/>
              <a:t>نظام فعال لمعالجة عدم المطابقات وتحليل السبب الجذري ومنع التكرار.</a:t>
            </a:r>
            <a:br>
              <a:rPr lang="ar-EG" sz="2400" dirty="0"/>
            </a:br>
            <a:endParaRPr lang="ar-EG" sz="2400" dirty="0"/>
          </a:p>
        </p:txBody>
      </p:sp>
    </p:spTree>
    <p:extLst>
      <p:ext uri="{BB962C8B-B14F-4D97-AF65-F5344CB8AC3E}">
        <p14:creationId xmlns:p14="http://schemas.microsoft.com/office/powerpoint/2010/main" val="1462604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31CC78-F604-4E9F-FE6D-B2958FEA43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2E1D4942-D394-76B6-3123-BAB84A266722}"/>
              </a:ext>
            </a:extLst>
          </p:cNvPr>
          <p:cNvSpPr txBox="1"/>
          <p:nvPr/>
        </p:nvSpPr>
        <p:spPr>
          <a:xfrm>
            <a:off x="1753849" y="252116"/>
            <a:ext cx="9144000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endParaRPr lang="ar-EG" sz="2400" dirty="0"/>
          </a:p>
          <a:p>
            <a:pPr algn="l">
              <a:buNone/>
            </a:pPr>
            <a:r>
              <a:rPr lang="en-US" sz="2400" b="1" dirty="0"/>
              <a:t>✅ 5) Traceability</a:t>
            </a:r>
          </a:p>
          <a:p>
            <a:pPr algn="l">
              <a:buNone/>
            </a:pPr>
            <a:r>
              <a:rPr lang="ar-EG" sz="2400" dirty="0"/>
              <a:t>القدرة على تتبع المنتج في خلال 4 ساعات كحد أقصى (اختبار عملي للنظام).</a:t>
            </a:r>
          </a:p>
          <a:p>
            <a:pPr algn="l">
              <a:buNone/>
            </a:pPr>
            <a:endParaRPr lang="ar-EG" sz="2400" dirty="0"/>
          </a:p>
          <a:p>
            <a:pPr algn="l">
              <a:buNone/>
            </a:pPr>
            <a:r>
              <a:rPr lang="en-US" sz="2400" b="1" dirty="0"/>
              <a:t>✅ 6) Layout, Product Flow &amp; Segregation</a:t>
            </a:r>
          </a:p>
          <a:p>
            <a:pPr algn="l">
              <a:buNone/>
            </a:pPr>
            <a:r>
              <a:rPr lang="ar-EG" sz="2400" dirty="0"/>
              <a:t>تصميم الموقع وتدفق العمليات لمنع التلوث التبادلي.</a:t>
            </a:r>
            <a:br>
              <a:rPr lang="ar-EG" sz="2400" dirty="0"/>
            </a:br>
            <a:endParaRPr lang="ar-EG" sz="2400" dirty="0"/>
          </a:p>
          <a:p>
            <a:pPr algn="l">
              <a:buNone/>
            </a:pPr>
            <a:r>
              <a:rPr lang="en-US" sz="2400" b="1" dirty="0"/>
              <a:t>✅ 7) Housekeeping &amp; Hygiene</a:t>
            </a:r>
          </a:p>
          <a:p>
            <a:pPr algn="l">
              <a:buNone/>
            </a:pPr>
            <a:r>
              <a:rPr lang="ar-EG" sz="2400" dirty="0"/>
              <a:t>نظام نظافة وتطهير فعال ومراقب.</a:t>
            </a:r>
            <a:br>
              <a:rPr lang="ar-EG" sz="2400" dirty="0"/>
            </a:br>
            <a:endParaRPr lang="ar-EG" sz="2400" dirty="0"/>
          </a:p>
          <a:p>
            <a:pPr algn="l">
              <a:buNone/>
            </a:pPr>
            <a:r>
              <a:rPr lang="en-US" sz="2400" b="1" dirty="0"/>
              <a:t>✅ 8) Management of Suppliers of Raw Materials &amp; Packaging</a:t>
            </a:r>
          </a:p>
          <a:p>
            <a:pPr algn="l">
              <a:buNone/>
            </a:pPr>
            <a:r>
              <a:rPr lang="ar-EG" sz="2400" dirty="0"/>
              <a:t>تقييم واعتماد ومتابعة الموردين بشكل منهجي.</a:t>
            </a:r>
            <a:br>
              <a:rPr lang="ar-EG" sz="2400" dirty="0"/>
            </a:br>
            <a:endParaRPr lang="ar-EG" sz="2400" dirty="0"/>
          </a:p>
          <a:p>
            <a:pPr algn="l">
              <a:buNone/>
            </a:pPr>
            <a:r>
              <a:rPr lang="en-US" sz="2400" b="1" dirty="0"/>
              <a:t>✅ 9) Specifications</a:t>
            </a:r>
          </a:p>
          <a:p>
            <a:pPr algn="l">
              <a:buNone/>
            </a:pPr>
            <a:r>
              <a:rPr lang="ar-EG" sz="2400" dirty="0"/>
              <a:t>وجود مواصفات معتمدة ومحدثة للمواد الخام والمنتج النهائي.</a:t>
            </a:r>
          </a:p>
          <a:p>
            <a:pPr algn="l">
              <a:buNone/>
            </a:pPr>
            <a:endParaRPr lang="ar-EG" sz="2400" dirty="0"/>
          </a:p>
        </p:txBody>
      </p:sp>
    </p:spTree>
    <p:extLst>
      <p:ext uri="{BB962C8B-B14F-4D97-AF65-F5344CB8AC3E}">
        <p14:creationId xmlns:p14="http://schemas.microsoft.com/office/powerpoint/2010/main" val="16815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C87727-EA24-8E02-A6D4-FF4E1A2119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4289B7-C543-D733-7C7C-E775D2BEC2C6}"/>
              </a:ext>
            </a:extLst>
          </p:cNvPr>
          <p:cNvSpPr txBox="1"/>
          <p:nvPr/>
        </p:nvSpPr>
        <p:spPr>
          <a:xfrm>
            <a:off x="2011021" y="-212579"/>
            <a:ext cx="8691956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ar-EG" sz="2400" dirty="0"/>
          </a:p>
          <a:p>
            <a:r>
              <a:rPr lang="en-US" sz="2400" b="1" dirty="0"/>
              <a:t>✅ 10) Control of Operations</a:t>
            </a:r>
          </a:p>
          <a:p>
            <a:r>
              <a:rPr lang="ar-EG" sz="2400" dirty="0"/>
              <a:t>ضبط العمليات الإنتاجية وفق معايير محددة ومراقبة مستمرة.</a:t>
            </a:r>
          </a:p>
          <a:p>
            <a:br>
              <a:rPr lang="ar-EG" sz="2400" dirty="0"/>
            </a:br>
            <a:endParaRPr lang="ar-EG" sz="2400" dirty="0"/>
          </a:p>
          <a:p>
            <a:r>
              <a:rPr lang="en-US" sz="2400" b="1" dirty="0"/>
              <a:t>✅ 11) Training</a:t>
            </a:r>
          </a:p>
          <a:p>
            <a:r>
              <a:rPr lang="ar-EG" sz="2400" dirty="0"/>
              <a:t>تدريب العاملين وتقييم كفاءتهم بشكل موثق.</a:t>
            </a:r>
          </a:p>
          <a:p>
            <a:br>
              <a:rPr lang="ar-EG" sz="2400" dirty="0"/>
            </a:br>
            <a:endParaRPr lang="ar-EG" sz="2400" dirty="0"/>
          </a:p>
          <a:p>
            <a:r>
              <a:rPr lang="en-US" sz="2400" b="1" dirty="0"/>
              <a:t>✅ 12) Control of Non-Conforming Product</a:t>
            </a:r>
          </a:p>
          <a:p>
            <a:r>
              <a:rPr lang="ar-EG" sz="2400" dirty="0"/>
              <a:t>نظام واضح لعزل المنتجات غير المطابقة ومنع تسربها للسوق.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6EB528-042B-999A-14F0-BB108DF2DE31}"/>
              </a:ext>
            </a:extLst>
          </p:cNvPr>
          <p:cNvSpPr txBox="1"/>
          <p:nvPr/>
        </p:nvSpPr>
        <p:spPr>
          <a:xfrm>
            <a:off x="1194762" y="4586751"/>
            <a:ext cx="1032447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sz="2400" dirty="0"/>
              <a:t>Failure to comply with the statement of intent of a fundamental requirement (i.e. a major non-conformity) leads to non-certification at an initial audit or withdrawal of certification at subsequent audits. This will require a further full audit to establish demonstrable evidence of compliance. </a:t>
            </a:r>
            <a:endParaRPr lang="ar-EG" sz="3200" dirty="0"/>
          </a:p>
        </p:txBody>
      </p:sp>
    </p:spTree>
    <p:extLst>
      <p:ext uri="{BB962C8B-B14F-4D97-AF65-F5344CB8AC3E}">
        <p14:creationId xmlns:p14="http://schemas.microsoft.com/office/powerpoint/2010/main" val="2432534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684733-8A19-5ED7-4977-221F4A9B84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098F035-D902-4C4E-4955-0FFAB36E0797}"/>
              </a:ext>
            </a:extLst>
          </p:cNvPr>
          <p:cNvSpPr txBox="1"/>
          <p:nvPr/>
        </p:nvSpPr>
        <p:spPr>
          <a:xfrm>
            <a:off x="2578308" y="207146"/>
            <a:ext cx="51419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buNone/>
            </a:pPr>
            <a:r>
              <a:rPr lang="ar-EG" sz="2400" b="1" dirty="0"/>
              <a:t>خريطة رحلة الاعتماد من البداية للنهاية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85D1EF5D-C83E-1B24-C686-A7717804D81A}"/>
              </a:ext>
            </a:extLst>
          </p:cNvPr>
          <p:cNvSpPr/>
          <p:nvPr/>
        </p:nvSpPr>
        <p:spPr>
          <a:xfrm>
            <a:off x="7884826" y="1487932"/>
            <a:ext cx="1753849" cy="629586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2400" b="1" dirty="0"/>
              <a:t>تحليل الفجوة</a:t>
            </a:r>
            <a:endParaRPr lang="en-US" sz="2400" b="1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DD5BB69-893B-D673-B7BB-4009E642026D}"/>
              </a:ext>
            </a:extLst>
          </p:cNvPr>
          <p:cNvSpPr/>
          <p:nvPr/>
        </p:nvSpPr>
        <p:spPr>
          <a:xfrm>
            <a:off x="7884826" y="2404830"/>
            <a:ext cx="1753849" cy="629586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2400" b="1" dirty="0"/>
              <a:t>خطة عمل</a:t>
            </a:r>
            <a:endParaRPr lang="en-US" sz="2400" b="1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3B9C37A-C3CD-0E81-9731-E516AE377121}"/>
              </a:ext>
            </a:extLst>
          </p:cNvPr>
          <p:cNvSpPr/>
          <p:nvPr/>
        </p:nvSpPr>
        <p:spPr>
          <a:xfrm>
            <a:off x="7884825" y="3321728"/>
            <a:ext cx="1753849" cy="629586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2400" b="1" dirty="0"/>
              <a:t>بناء الوثائق</a:t>
            </a:r>
            <a:endParaRPr lang="en-US" sz="2400" b="1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193EF17D-8A6F-EE03-AE58-23A2461BEFF5}"/>
              </a:ext>
            </a:extLst>
          </p:cNvPr>
          <p:cNvSpPr/>
          <p:nvPr/>
        </p:nvSpPr>
        <p:spPr>
          <a:xfrm>
            <a:off x="7884825" y="4238626"/>
            <a:ext cx="1753849" cy="629586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2400" b="1" dirty="0"/>
              <a:t>التدريب</a:t>
            </a:r>
            <a:endParaRPr lang="en-US" sz="2400" b="1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CEC6D4E5-4631-D05B-F664-454C498BBC4F}"/>
              </a:ext>
            </a:extLst>
          </p:cNvPr>
          <p:cNvSpPr/>
          <p:nvPr/>
        </p:nvSpPr>
        <p:spPr>
          <a:xfrm>
            <a:off x="7884824" y="5287617"/>
            <a:ext cx="1753849" cy="629586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2400" b="1" dirty="0"/>
              <a:t>التطبيق الفعلي</a:t>
            </a:r>
            <a:endParaRPr lang="en-US" sz="2400" b="1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F80C33A-8963-1F48-B5F7-569922D396A4}"/>
              </a:ext>
            </a:extLst>
          </p:cNvPr>
          <p:cNvSpPr/>
          <p:nvPr/>
        </p:nvSpPr>
        <p:spPr>
          <a:xfrm>
            <a:off x="5114144" y="5287617"/>
            <a:ext cx="1753849" cy="629586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2400" b="1" dirty="0"/>
              <a:t>التدقيق الداخلي</a:t>
            </a:r>
            <a:endParaRPr lang="en-US" sz="2400" b="1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0752CD4-275B-BCF2-7AA1-87501BCFFA18}"/>
              </a:ext>
            </a:extLst>
          </p:cNvPr>
          <p:cNvSpPr/>
          <p:nvPr/>
        </p:nvSpPr>
        <p:spPr>
          <a:xfrm>
            <a:off x="5114144" y="4238626"/>
            <a:ext cx="1753849" cy="629586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2400" b="1" dirty="0"/>
              <a:t>مراجعة الادارة</a:t>
            </a:r>
            <a:endParaRPr lang="en-US" sz="2400" b="1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B3B6351-91DC-604A-9DED-E27BCAFF04BB}"/>
              </a:ext>
            </a:extLst>
          </p:cNvPr>
          <p:cNvSpPr/>
          <p:nvPr/>
        </p:nvSpPr>
        <p:spPr>
          <a:xfrm>
            <a:off x="5114144" y="3387774"/>
            <a:ext cx="1753849" cy="629586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2400" b="1" dirty="0"/>
              <a:t>اختيار جهة المنح</a:t>
            </a:r>
            <a:endParaRPr lang="en-US" sz="2400" b="1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33E7959-49B2-06A3-95C6-51DC1588544D}"/>
              </a:ext>
            </a:extLst>
          </p:cNvPr>
          <p:cNvSpPr/>
          <p:nvPr/>
        </p:nvSpPr>
        <p:spPr>
          <a:xfrm>
            <a:off x="5114143" y="2404830"/>
            <a:ext cx="1753849" cy="629586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Stage 1 Audit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5397DDC3-0559-0FA0-41FC-F1F83D6836D6}"/>
              </a:ext>
            </a:extLst>
          </p:cNvPr>
          <p:cNvSpPr/>
          <p:nvPr/>
        </p:nvSpPr>
        <p:spPr>
          <a:xfrm>
            <a:off x="5114143" y="1487932"/>
            <a:ext cx="1753849" cy="629586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Stage </a:t>
            </a:r>
            <a:r>
              <a:rPr lang="ar-EG" sz="2400" b="1" dirty="0"/>
              <a:t>2</a:t>
            </a:r>
            <a:r>
              <a:rPr lang="en-US" sz="2400" b="1" dirty="0"/>
              <a:t>Audit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128EF5F3-4559-0418-F2B7-9C049664EAE1}"/>
              </a:ext>
            </a:extLst>
          </p:cNvPr>
          <p:cNvSpPr/>
          <p:nvPr/>
        </p:nvSpPr>
        <p:spPr>
          <a:xfrm>
            <a:off x="2256178" y="1518242"/>
            <a:ext cx="1753849" cy="629586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2400" b="1" dirty="0"/>
              <a:t>الاجراءات التصحيحية</a:t>
            </a:r>
            <a:endParaRPr lang="en-US" sz="2400" b="1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3482DE9F-E3CD-7E70-2B22-8FC0FF3BE182}"/>
              </a:ext>
            </a:extLst>
          </p:cNvPr>
          <p:cNvSpPr/>
          <p:nvPr/>
        </p:nvSpPr>
        <p:spPr>
          <a:xfrm>
            <a:off x="2256177" y="2426226"/>
            <a:ext cx="1753849" cy="629586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2400" b="1" dirty="0"/>
              <a:t>اغلاق الملاحظات</a:t>
            </a:r>
            <a:endParaRPr lang="en-US" sz="2400" b="1" dirty="0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899AE84-5270-6D76-0E53-A36F75688AA9}"/>
              </a:ext>
            </a:extLst>
          </p:cNvPr>
          <p:cNvCxnSpPr>
            <a:stCxn id="3" idx="2"/>
            <a:endCxn id="4" idx="0"/>
          </p:cNvCxnSpPr>
          <p:nvPr/>
        </p:nvCxnSpPr>
        <p:spPr>
          <a:xfrm>
            <a:off x="8761751" y="2117518"/>
            <a:ext cx="0" cy="287312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BF460BA8-FB0C-2EC5-1F2A-D0C17A381C0F}"/>
              </a:ext>
            </a:extLst>
          </p:cNvPr>
          <p:cNvCxnSpPr/>
          <p:nvPr/>
        </p:nvCxnSpPr>
        <p:spPr>
          <a:xfrm>
            <a:off x="8761748" y="3034416"/>
            <a:ext cx="0" cy="287312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2593721A-2641-E342-CC11-4220D7479734}"/>
              </a:ext>
            </a:extLst>
          </p:cNvPr>
          <p:cNvCxnSpPr/>
          <p:nvPr/>
        </p:nvCxnSpPr>
        <p:spPr>
          <a:xfrm>
            <a:off x="8741762" y="3893692"/>
            <a:ext cx="0" cy="287312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57DFD212-6F8B-F920-1ECF-A23B021CF6D3}"/>
              </a:ext>
            </a:extLst>
          </p:cNvPr>
          <p:cNvCxnSpPr/>
          <p:nvPr/>
        </p:nvCxnSpPr>
        <p:spPr>
          <a:xfrm>
            <a:off x="8711782" y="4868212"/>
            <a:ext cx="0" cy="287312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925F59E8-45D2-C3DE-0C39-70B858EF8B02}"/>
              </a:ext>
            </a:extLst>
          </p:cNvPr>
          <p:cNvCxnSpPr/>
          <p:nvPr/>
        </p:nvCxnSpPr>
        <p:spPr>
          <a:xfrm>
            <a:off x="5971081" y="2072708"/>
            <a:ext cx="0" cy="287312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876BC75B-8FC8-F872-A815-5D0D7E0B4C57}"/>
              </a:ext>
            </a:extLst>
          </p:cNvPr>
          <p:cNvCxnSpPr/>
          <p:nvPr/>
        </p:nvCxnSpPr>
        <p:spPr>
          <a:xfrm>
            <a:off x="5971081" y="3034737"/>
            <a:ext cx="0" cy="287312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0FFBE98C-2C00-98FA-1AD0-229F1D2763DC}"/>
              </a:ext>
            </a:extLst>
          </p:cNvPr>
          <p:cNvCxnSpPr/>
          <p:nvPr/>
        </p:nvCxnSpPr>
        <p:spPr>
          <a:xfrm>
            <a:off x="5998562" y="3951314"/>
            <a:ext cx="0" cy="287312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194BB319-C05D-27E1-A210-7A80BCD68291}"/>
              </a:ext>
            </a:extLst>
          </p:cNvPr>
          <p:cNvCxnSpPr/>
          <p:nvPr/>
        </p:nvCxnSpPr>
        <p:spPr>
          <a:xfrm>
            <a:off x="5971081" y="4901172"/>
            <a:ext cx="0" cy="287312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82ADCD32-0DDC-155D-772D-16E9A1D6C1D3}"/>
              </a:ext>
            </a:extLst>
          </p:cNvPr>
          <p:cNvCxnSpPr/>
          <p:nvPr/>
        </p:nvCxnSpPr>
        <p:spPr>
          <a:xfrm>
            <a:off x="3133101" y="2105508"/>
            <a:ext cx="0" cy="287312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1458844C-FB5A-C81E-A60C-655F5F6FA717}"/>
              </a:ext>
            </a:extLst>
          </p:cNvPr>
          <p:cNvCxnSpPr>
            <a:cxnSpLocks/>
          </p:cNvCxnSpPr>
          <p:nvPr/>
        </p:nvCxnSpPr>
        <p:spPr>
          <a:xfrm flipH="1">
            <a:off x="7055690" y="5653015"/>
            <a:ext cx="664563" cy="0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F5C03FCA-C5D6-5BB7-E73B-9B6EAC551881}"/>
              </a:ext>
            </a:extLst>
          </p:cNvPr>
          <p:cNvCxnSpPr>
            <a:cxnSpLocks/>
          </p:cNvCxnSpPr>
          <p:nvPr/>
        </p:nvCxnSpPr>
        <p:spPr>
          <a:xfrm flipH="1">
            <a:off x="4180076" y="1806947"/>
            <a:ext cx="664563" cy="0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5984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16331E-7657-28FF-88C8-9D88828DFE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4B8453C-5276-2D98-FAA6-653AD74CBFA4}"/>
              </a:ext>
            </a:extLst>
          </p:cNvPr>
          <p:cNvSpPr txBox="1"/>
          <p:nvPr/>
        </p:nvSpPr>
        <p:spPr>
          <a:xfrm>
            <a:off x="4467069" y="769285"/>
            <a:ext cx="3509936" cy="11096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r" defTabSz="914377" rtl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400" b="1" dirty="0" err="1">
                <a:latin typeface="+mj-lt"/>
                <a:ea typeface="+mj-ea"/>
                <a:cs typeface="+mj-cs"/>
              </a:rPr>
              <a:t>آلية</a:t>
            </a:r>
            <a:r>
              <a:rPr lang="en-US" sz="2400" b="1" dirty="0">
                <a:latin typeface="+mj-lt"/>
                <a:ea typeface="+mj-ea"/>
                <a:cs typeface="+mj-cs"/>
              </a:rPr>
              <a:t> </a:t>
            </a:r>
            <a:r>
              <a:rPr lang="en-US" sz="2400" b="1" dirty="0" err="1">
                <a:latin typeface="+mj-lt"/>
                <a:ea typeface="+mj-ea"/>
                <a:cs typeface="+mj-cs"/>
              </a:rPr>
              <a:t>التقييم</a:t>
            </a:r>
            <a:r>
              <a:rPr lang="en-US" sz="2400" b="1" dirty="0">
                <a:latin typeface="+mj-lt"/>
                <a:ea typeface="+mj-ea"/>
                <a:cs typeface="+mj-cs"/>
              </a:rPr>
              <a:t> </a:t>
            </a:r>
            <a:r>
              <a:rPr lang="en-US" sz="2400" b="1" dirty="0" err="1">
                <a:latin typeface="+mj-lt"/>
                <a:ea typeface="+mj-ea"/>
                <a:cs typeface="+mj-cs"/>
              </a:rPr>
              <a:t>والدرجات</a:t>
            </a:r>
            <a:r>
              <a:rPr lang="en-US" sz="2400" b="1" dirty="0">
                <a:latin typeface="+mj-lt"/>
                <a:ea typeface="+mj-ea"/>
                <a:cs typeface="+mj-cs"/>
              </a:rPr>
              <a:t> </a:t>
            </a:r>
            <a:r>
              <a:rPr lang="en-US" sz="2400" b="1" dirty="0" err="1">
                <a:latin typeface="+mj-lt"/>
                <a:ea typeface="+mj-ea"/>
                <a:cs typeface="+mj-cs"/>
              </a:rPr>
              <a:t>في</a:t>
            </a:r>
            <a:r>
              <a:rPr lang="en-US" sz="2400" b="1" dirty="0">
                <a:latin typeface="+mj-lt"/>
                <a:ea typeface="+mj-ea"/>
                <a:cs typeface="+mj-cs"/>
              </a:rPr>
              <a:t> BRC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5BA74B5-EBE3-195B-F704-4CE8BD51F2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3914012"/>
              </p:ext>
            </p:extLst>
          </p:nvPr>
        </p:nvGraphicFramePr>
        <p:xfrm>
          <a:off x="587375" y="2309162"/>
          <a:ext cx="11017252" cy="3779553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1381585">
                  <a:extLst>
                    <a:ext uri="{9D8B030D-6E8A-4147-A177-3AD203B41FA5}">
                      <a16:colId xmlns:a16="http://schemas.microsoft.com/office/drawing/2014/main" val="1987493117"/>
                    </a:ext>
                  </a:extLst>
                </a:gridCol>
                <a:gridCol w="3241410">
                  <a:extLst>
                    <a:ext uri="{9D8B030D-6E8A-4147-A177-3AD203B41FA5}">
                      <a16:colId xmlns:a16="http://schemas.microsoft.com/office/drawing/2014/main" val="299694143"/>
                    </a:ext>
                  </a:extLst>
                </a:gridCol>
                <a:gridCol w="3193103">
                  <a:extLst>
                    <a:ext uri="{9D8B030D-6E8A-4147-A177-3AD203B41FA5}">
                      <a16:colId xmlns:a16="http://schemas.microsoft.com/office/drawing/2014/main" val="2672227768"/>
                    </a:ext>
                  </a:extLst>
                </a:gridCol>
                <a:gridCol w="3201154">
                  <a:extLst>
                    <a:ext uri="{9D8B030D-6E8A-4147-A177-3AD203B41FA5}">
                      <a16:colId xmlns:a16="http://schemas.microsoft.com/office/drawing/2014/main" val="3935696809"/>
                    </a:ext>
                  </a:extLst>
                </a:gridCol>
              </a:tblGrid>
              <a:tr h="510124"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ar-EG" sz="2300"/>
                        <a:t>المستوى</a:t>
                      </a:r>
                    </a:p>
                  </a:txBody>
                  <a:tcPr marL="115937" marR="115937" marT="57969" marB="57969"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ar-EG" sz="2300"/>
                        <a:t>التعريف</a:t>
                      </a:r>
                    </a:p>
                  </a:txBody>
                  <a:tcPr marL="115937" marR="115937" marT="57969" marB="57969"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ar-EG" sz="2300"/>
                        <a:t>تأثيره على المنتج أو السلامة</a:t>
                      </a:r>
                    </a:p>
                  </a:txBody>
                  <a:tcPr marL="115937" marR="115937" marT="57969" marB="57969"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ar-EG" sz="2300"/>
                        <a:t>أمثلة</a:t>
                      </a:r>
                    </a:p>
                  </a:txBody>
                  <a:tcPr marL="115937" marR="115937" marT="57969" marB="57969" anchor="ctr"/>
                </a:tc>
                <a:extLst>
                  <a:ext uri="{0D108BD9-81ED-4DB2-BD59-A6C34878D82A}">
                    <a16:rowId xmlns:a16="http://schemas.microsoft.com/office/drawing/2014/main" val="619571025"/>
                  </a:ext>
                </a:extLst>
              </a:tr>
              <a:tr h="857935"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en-US" sz="2300" b="1"/>
                        <a:t>Critical</a:t>
                      </a:r>
                      <a:endParaRPr lang="en-US" sz="2300"/>
                    </a:p>
                  </a:txBody>
                  <a:tcPr marL="115937" marR="115937" marT="57969" marB="57969"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ar-EG" sz="2300" dirty="0"/>
                        <a:t>فشل حرج في الالتزام بمعايير سلامة الغذاء أو القوانين</a:t>
                      </a:r>
                    </a:p>
                  </a:txBody>
                  <a:tcPr marL="115937" marR="115937" marT="57969" marB="57969"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ar-EG" sz="2300"/>
                        <a:t>خطر مباشر على سلامة المنتج أو مخالف للقانون</a:t>
                      </a:r>
                    </a:p>
                  </a:txBody>
                  <a:tcPr marL="115937" marR="115937" marT="57969" marB="57969"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ar-EG" sz="2300"/>
                        <a:t>استخدام مواد ملوثة، تجاهل التحكم في </a:t>
                      </a:r>
                      <a:r>
                        <a:rPr lang="en-US" sz="2300"/>
                        <a:t>CCP </a:t>
                      </a:r>
                      <a:r>
                        <a:rPr lang="ar-EG" sz="2300"/>
                        <a:t>حرجة</a:t>
                      </a:r>
                    </a:p>
                  </a:txBody>
                  <a:tcPr marL="115937" marR="115937" marT="57969" marB="57969" anchor="ctr"/>
                </a:tc>
                <a:extLst>
                  <a:ext uri="{0D108BD9-81ED-4DB2-BD59-A6C34878D82A}">
                    <a16:rowId xmlns:a16="http://schemas.microsoft.com/office/drawing/2014/main" val="3220825964"/>
                  </a:ext>
                </a:extLst>
              </a:tr>
              <a:tr h="1205747"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en-US" sz="2300" b="1"/>
                        <a:t>Major</a:t>
                      </a:r>
                      <a:endParaRPr lang="en-US" sz="2300"/>
                    </a:p>
                  </a:txBody>
                  <a:tcPr marL="115937" marR="115937" marT="57969" marB="57969"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ar-EG" sz="2300"/>
                        <a:t>فشل كبير في تلبية متطلبات بند أو “</a:t>
                      </a:r>
                      <a:r>
                        <a:rPr lang="en-US" sz="2300"/>
                        <a:t>statement of intent” </a:t>
                      </a:r>
                      <a:r>
                        <a:rPr lang="ar-EG" sz="2300"/>
                        <a:t>أو أي فقرة في المواصفة</a:t>
                      </a:r>
                    </a:p>
                  </a:txBody>
                  <a:tcPr marL="115937" marR="115937" marT="57969" marB="57969"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ar-EG" sz="2300"/>
                        <a:t>قد يثير شكوك كبيرة حول مطابقة المنتج</a:t>
                      </a:r>
                    </a:p>
                  </a:txBody>
                  <a:tcPr marL="115937" marR="115937" marT="57969" marB="57969"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ar-EG" sz="2300"/>
                        <a:t>عدم تتبع المنتج بشكل صحيح، تجاهل إجراءات أساسية للجودة</a:t>
                      </a:r>
                    </a:p>
                  </a:txBody>
                  <a:tcPr marL="115937" marR="115937" marT="57969" marB="57969" anchor="ctr"/>
                </a:tc>
                <a:extLst>
                  <a:ext uri="{0D108BD9-81ED-4DB2-BD59-A6C34878D82A}">
                    <a16:rowId xmlns:a16="http://schemas.microsoft.com/office/drawing/2014/main" val="4146563961"/>
                  </a:ext>
                </a:extLst>
              </a:tr>
              <a:tr h="1205747"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en-US" sz="2300" b="1"/>
                        <a:t>Minor</a:t>
                      </a:r>
                      <a:endParaRPr lang="en-US" sz="2300"/>
                    </a:p>
                  </a:txBody>
                  <a:tcPr marL="115937" marR="115937" marT="57969" marB="57969"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ar-EG" sz="2300"/>
                        <a:t>البند لم يتم تلبيته بالكامل، لكن المنتج لا يشكل شكوكًا حول مطابقة المواصفة</a:t>
                      </a:r>
                    </a:p>
                  </a:txBody>
                  <a:tcPr marL="115937" marR="115937" marT="57969" marB="57969"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ar-EG" sz="2300"/>
                        <a:t>لا يؤثر على سلامة المنتج</a:t>
                      </a:r>
                    </a:p>
                  </a:txBody>
                  <a:tcPr marL="115937" marR="115937" marT="57969" marB="57969"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ar-EG" sz="2300" dirty="0"/>
                        <a:t>سجلات التدريب غير مكتملة، بعض الإشعارات غير محدثة</a:t>
                      </a:r>
                    </a:p>
                  </a:txBody>
                  <a:tcPr marL="115937" marR="115937" marT="57969" marB="57969" anchor="ctr"/>
                </a:tc>
                <a:extLst>
                  <a:ext uri="{0D108BD9-81ED-4DB2-BD59-A6C34878D82A}">
                    <a16:rowId xmlns:a16="http://schemas.microsoft.com/office/drawing/2014/main" val="31380501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7491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EDA230-9FC5-DA3F-BFA0-EB34E1C4BB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2FF9BC39-B465-D164-6684-38F89D3FA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8008" y="29368"/>
            <a:ext cx="2267133" cy="554832"/>
          </a:xfrm>
        </p:spPr>
        <p:txBody>
          <a:bodyPr/>
          <a:lstStyle/>
          <a:p>
            <a:r>
              <a:rPr lang="en-US" sz="2400" dirty="0"/>
              <a:t>BRC Grades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A299B34-DBEB-997E-8771-22B807D45B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1356" y="584200"/>
            <a:ext cx="8405402" cy="6093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42728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B52316-4130-54F3-871F-5105996787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8F30A13-1981-D971-217B-57701FBB7732}"/>
              </a:ext>
            </a:extLst>
          </p:cNvPr>
          <p:cNvSpPr txBox="1"/>
          <p:nvPr/>
        </p:nvSpPr>
        <p:spPr>
          <a:xfrm>
            <a:off x="2773180" y="312077"/>
            <a:ext cx="866463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>
              <a:buNone/>
            </a:pPr>
            <a:r>
              <a:rPr lang="en-US" sz="2400" b="1" dirty="0"/>
              <a:t>Building an Effective Procedure – </a:t>
            </a:r>
            <a:r>
              <a:rPr lang="ar-EG" sz="2400" b="1" dirty="0"/>
              <a:t>خطوات بناء الإجراء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17EADD5-CE8D-6546-CDCE-62CECFA6B9A2}"/>
              </a:ext>
            </a:extLst>
          </p:cNvPr>
          <p:cNvSpPr txBox="1"/>
          <p:nvPr/>
        </p:nvSpPr>
        <p:spPr>
          <a:xfrm>
            <a:off x="3226632" y="1445993"/>
            <a:ext cx="809094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buNone/>
            </a:pPr>
            <a:r>
              <a:rPr lang="ar-EG" sz="2400" b="1" dirty="0"/>
              <a:t>تعريف الإجراء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sz="2400" dirty="0"/>
              <a:t>الإجراء هو </a:t>
            </a:r>
            <a:r>
              <a:rPr lang="ar-EG" sz="2400" b="1" dirty="0"/>
              <a:t>وثيقة موثقة تصف الطريقة الصحيحة لأداء نشاط أو عملية</a:t>
            </a:r>
            <a:r>
              <a:rPr lang="ar-EG" sz="2400" dirty="0"/>
              <a:t>.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sz="2400" dirty="0"/>
              <a:t>هدفه: ضمان </a:t>
            </a:r>
            <a:r>
              <a:rPr lang="ar-EG" sz="2400" b="1" dirty="0"/>
              <a:t>اتساق العمل، الجودة، وسلامة المنتج</a:t>
            </a:r>
            <a:r>
              <a:rPr lang="ar-EG" sz="2400" dirty="0"/>
              <a:t>.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sz="2400" dirty="0"/>
              <a:t>يشمل عادة: من يقوم بالعمل، كيف يتم، وأين يتم تسجيل النتائج.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DC114D-C65D-C58E-0658-DE6E48466197}"/>
              </a:ext>
            </a:extLst>
          </p:cNvPr>
          <p:cNvSpPr txBox="1"/>
          <p:nvPr/>
        </p:nvSpPr>
        <p:spPr>
          <a:xfrm>
            <a:off x="5344314" y="3226239"/>
            <a:ext cx="60935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EG" sz="2400" b="1" dirty="0"/>
              <a:t>خطوات بناء الإجراء </a:t>
            </a:r>
            <a:r>
              <a:rPr lang="en-US" sz="2400" b="1" dirty="0"/>
              <a:t>Overview</a:t>
            </a:r>
          </a:p>
        </p:txBody>
      </p:sp>
    </p:spTree>
    <p:extLst>
      <p:ext uri="{BB962C8B-B14F-4D97-AF65-F5344CB8AC3E}">
        <p14:creationId xmlns:p14="http://schemas.microsoft.com/office/powerpoint/2010/main" val="3102641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1FABD6-9F2C-647A-59AF-8560F2CB20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E0EDE5A-0763-29E5-8BF9-E5D4D77E428D}"/>
              </a:ext>
            </a:extLst>
          </p:cNvPr>
          <p:cNvSpPr txBox="1"/>
          <p:nvPr/>
        </p:nvSpPr>
        <p:spPr>
          <a:xfrm>
            <a:off x="5385216" y="202289"/>
            <a:ext cx="60935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EG" sz="2400" b="1" dirty="0"/>
              <a:t>خطوات بناء الإجراء </a:t>
            </a:r>
            <a:r>
              <a:rPr lang="en-US" sz="2400" b="1" dirty="0"/>
              <a:t>Overview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A63223-19D0-451B-1FA1-E47C836F2194}"/>
              </a:ext>
            </a:extLst>
          </p:cNvPr>
          <p:cNvSpPr txBox="1"/>
          <p:nvPr/>
        </p:nvSpPr>
        <p:spPr>
          <a:xfrm>
            <a:off x="5385216" y="931067"/>
            <a:ext cx="609350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buFont typeface="+mj-lt"/>
              <a:buAutoNum type="arabicPeriod"/>
            </a:pPr>
            <a:r>
              <a:rPr lang="ar-EG" sz="2400" b="1" dirty="0"/>
              <a:t>تحديد الهدف والغاية</a:t>
            </a:r>
            <a:endParaRPr lang="ar-EG" sz="2400" dirty="0"/>
          </a:p>
          <a:p>
            <a:pPr marL="742950" lvl="1" indent="-285750" algn="r" rtl="1">
              <a:buFont typeface="+mj-lt"/>
              <a:buAutoNum type="arabicPeriod"/>
            </a:pPr>
            <a:r>
              <a:rPr lang="ar-EG" sz="2400" dirty="0"/>
              <a:t>ما العملية أو النشاط الذي سيتم توثيقه؟</a:t>
            </a:r>
          </a:p>
          <a:p>
            <a:pPr marL="742950" lvl="1" indent="-285750" algn="r" rtl="1">
              <a:buFont typeface="+mj-lt"/>
              <a:buAutoNum type="arabicPeriod"/>
            </a:pPr>
            <a:r>
              <a:rPr lang="ar-EG" sz="2400" dirty="0"/>
              <a:t>لماذا هذا الإجراء مهم؟ (سلامة، جودة، التوافق مع المواصفة)</a:t>
            </a:r>
          </a:p>
          <a:p>
            <a:pPr algn="r" rtl="1">
              <a:buFont typeface="+mj-lt"/>
              <a:buAutoNum type="arabicPeriod"/>
            </a:pPr>
            <a:r>
              <a:rPr lang="ar-EG" sz="2400" b="1" dirty="0"/>
              <a:t>تحديد نطاق التطبيق</a:t>
            </a:r>
            <a:endParaRPr lang="ar-EG" sz="2400" dirty="0"/>
          </a:p>
          <a:p>
            <a:pPr marL="742950" lvl="1" indent="-285750" algn="r" rtl="1">
              <a:buFont typeface="+mj-lt"/>
              <a:buAutoNum type="arabicPeriod"/>
            </a:pPr>
            <a:r>
              <a:rPr lang="ar-EG" sz="2400" dirty="0"/>
              <a:t>أين يُطبق هذا الإجراء؟</a:t>
            </a:r>
          </a:p>
          <a:p>
            <a:pPr marL="742950" lvl="1" indent="-285750" algn="r" rtl="1">
              <a:buFont typeface="+mj-lt"/>
              <a:buAutoNum type="arabicPeriod"/>
            </a:pPr>
            <a:r>
              <a:rPr lang="ar-EG" sz="2400" dirty="0"/>
              <a:t>على أي أقسام أو عمليات يؤثر؟</a:t>
            </a:r>
          </a:p>
          <a:p>
            <a:pPr algn="r" rtl="1">
              <a:buFont typeface="+mj-lt"/>
              <a:buAutoNum type="arabicPeriod"/>
            </a:pPr>
            <a:r>
              <a:rPr lang="ar-EG" sz="2400" b="1" dirty="0"/>
              <a:t>تحديد المسؤوليات</a:t>
            </a:r>
            <a:endParaRPr lang="ar-EG" sz="2400" dirty="0"/>
          </a:p>
          <a:p>
            <a:pPr marL="742950" lvl="1" indent="-285750" algn="r" rtl="1">
              <a:buFont typeface="+mj-lt"/>
              <a:buAutoNum type="arabicPeriod"/>
            </a:pPr>
            <a:r>
              <a:rPr lang="ar-EG" sz="2400" dirty="0"/>
              <a:t>من يقوم بالعملية؟</a:t>
            </a:r>
          </a:p>
          <a:p>
            <a:pPr marL="742950" lvl="1" indent="-285750" algn="r" rtl="1">
              <a:buFont typeface="+mj-lt"/>
              <a:buAutoNum type="arabicPeriod"/>
            </a:pPr>
            <a:r>
              <a:rPr lang="ar-EG" sz="2400" dirty="0"/>
              <a:t>من يشرف أو يوافق؟</a:t>
            </a:r>
          </a:p>
          <a:p>
            <a:pPr algn="r" rtl="1">
              <a:buFont typeface="+mj-lt"/>
              <a:buAutoNum type="arabicPeriod"/>
            </a:pPr>
            <a:r>
              <a:rPr lang="ar-EG" sz="2400" b="1" dirty="0"/>
              <a:t>تفصيل الخطوات العملية</a:t>
            </a:r>
            <a:endParaRPr lang="ar-EG" sz="2400" dirty="0"/>
          </a:p>
          <a:p>
            <a:pPr marL="742950" lvl="1" indent="-285750" algn="r" rtl="1">
              <a:buFont typeface="+mj-lt"/>
              <a:buAutoNum type="arabicPeriod"/>
            </a:pPr>
            <a:r>
              <a:rPr lang="ar-EG" sz="2400" dirty="0"/>
              <a:t>كتابة كل خطوة </a:t>
            </a:r>
            <a:r>
              <a:rPr lang="ar-EG" sz="2400" b="1" dirty="0"/>
              <a:t>بوضوح وبتسلسل منطقي</a:t>
            </a:r>
            <a:r>
              <a:rPr lang="ar-EG" sz="2400" dirty="0"/>
              <a:t>.</a:t>
            </a:r>
          </a:p>
          <a:p>
            <a:pPr marL="742950" lvl="1" indent="-285750" algn="r" rtl="1">
              <a:buFont typeface="+mj-lt"/>
              <a:buAutoNum type="arabicPeriod"/>
            </a:pPr>
            <a:r>
              <a:rPr lang="ar-EG" sz="2400" dirty="0"/>
              <a:t>تضمين </a:t>
            </a:r>
            <a:r>
              <a:rPr lang="ar-EG" sz="2400" b="1" dirty="0"/>
              <a:t>الوقت، المواد، المستندات المطلوبة</a:t>
            </a:r>
            <a:r>
              <a:rPr lang="ar-EG" sz="2400" dirty="0"/>
              <a:t> لكل خطوة.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8D651AA-00C4-FBFB-8CD2-26A1DC4945C3}"/>
              </a:ext>
            </a:extLst>
          </p:cNvPr>
          <p:cNvSpPr txBox="1"/>
          <p:nvPr/>
        </p:nvSpPr>
        <p:spPr>
          <a:xfrm>
            <a:off x="342900" y="931067"/>
            <a:ext cx="5042316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buFont typeface="+mj-lt"/>
              <a:buAutoNum type="arabicPeriod"/>
            </a:pPr>
            <a:r>
              <a:rPr lang="ar-EG" sz="2400" b="1" dirty="0"/>
              <a:t>تحديد السجلات والنماذج</a:t>
            </a:r>
            <a:endParaRPr lang="ar-EG" sz="2400" dirty="0"/>
          </a:p>
          <a:p>
            <a:pPr marL="742950" lvl="1" indent="-285750" algn="r" rtl="1">
              <a:buFont typeface="+mj-lt"/>
              <a:buAutoNum type="arabicPeriod"/>
            </a:pPr>
            <a:r>
              <a:rPr lang="ar-EG" sz="2400" dirty="0"/>
              <a:t>ما الذي يجب توثيقه؟</a:t>
            </a:r>
          </a:p>
          <a:p>
            <a:pPr marL="742950" lvl="1" indent="-285750" algn="r" rtl="1">
              <a:buFont typeface="+mj-lt"/>
              <a:buAutoNum type="arabicPeriod"/>
            </a:pPr>
            <a:r>
              <a:rPr lang="ar-EG" sz="2400" dirty="0"/>
              <a:t>أي نماذج أو استمارات تُستخدم لتسجيل النتائج.</a:t>
            </a:r>
          </a:p>
          <a:p>
            <a:pPr algn="r" rtl="1">
              <a:buFont typeface="+mj-lt"/>
              <a:buAutoNum type="arabicPeriod"/>
            </a:pPr>
            <a:r>
              <a:rPr lang="ar-EG" sz="2400" b="1" dirty="0"/>
              <a:t>التوثيق والمراجعة</a:t>
            </a:r>
            <a:endParaRPr lang="ar-EG" sz="2400" dirty="0"/>
          </a:p>
          <a:p>
            <a:pPr marL="742950" lvl="1" indent="-285750" algn="r" rtl="1">
              <a:buFont typeface="+mj-lt"/>
              <a:buAutoNum type="arabicPeriod"/>
            </a:pPr>
            <a:r>
              <a:rPr lang="ar-EG" sz="2400" dirty="0"/>
              <a:t>اعتماد الإجراء من الشخص المسؤول</a:t>
            </a:r>
          </a:p>
          <a:p>
            <a:pPr marL="742950" lvl="1" indent="-285750" algn="r" rtl="1">
              <a:buFont typeface="+mj-lt"/>
              <a:buAutoNum type="arabicPeriod"/>
            </a:pPr>
            <a:r>
              <a:rPr lang="ar-EG" sz="2400" dirty="0"/>
              <a:t>مراجعة دورية (مثلاً سنويًا أو عند أي تغييرات في العملية)</a:t>
            </a:r>
          </a:p>
          <a:p>
            <a:pPr marL="742950" lvl="1" indent="-285750" algn="r" rtl="1">
              <a:buFont typeface="+mj-lt"/>
              <a:buAutoNum type="arabicPeriod"/>
            </a:pPr>
            <a:endParaRPr lang="ar-EG" sz="2400" dirty="0"/>
          </a:p>
          <a:p>
            <a:pPr marL="0" lvl="1" indent="-457200" algn="r" rtl="1">
              <a:buFont typeface="+mj-lt"/>
              <a:buAutoNum type="arabicPeriod"/>
            </a:pPr>
            <a:r>
              <a:rPr lang="ar-EG" sz="2400" b="1" dirty="0"/>
              <a:t>تحديد المراجع</a:t>
            </a:r>
          </a:p>
          <a:p>
            <a:pPr lvl="1" algn="r" rtl="1"/>
            <a:r>
              <a:rPr lang="ar-EG" sz="2400" dirty="0"/>
              <a:t>1. سواء مراجع داخلية</a:t>
            </a:r>
          </a:p>
          <a:p>
            <a:pPr lvl="1" algn="r" rtl="1"/>
            <a:r>
              <a:rPr lang="ar-EG" sz="2400" dirty="0"/>
              <a:t>2. او مراجع خارجية</a:t>
            </a:r>
          </a:p>
          <a:p>
            <a:pPr lvl="1" algn="r" rtl="1"/>
            <a:endParaRPr lang="ar-EG" sz="2400" dirty="0"/>
          </a:p>
          <a:p>
            <a:pPr marL="0" lvl="1" algn="r" rtl="1"/>
            <a:r>
              <a:rPr lang="ar-EG" sz="2400" b="1" dirty="0"/>
              <a:t>4. الكلمات الهامة او التعريفات</a:t>
            </a:r>
          </a:p>
        </p:txBody>
      </p:sp>
    </p:spTree>
    <p:extLst>
      <p:ext uri="{BB962C8B-B14F-4D97-AF65-F5344CB8AC3E}">
        <p14:creationId xmlns:p14="http://schemas.microsoft.com/office/powerpoint/2010/main" val="3892832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A57F70-76F2-496B-53BC-13F79036A1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2D1A7A5-43DC-B290-EE69-CDBB0D6D6573}"/>
              </a:ext>
            </a:extLst>
          </p:cNvPr>
          <p:cNvSpPr txBox="1"/>
          <p:nvPr/>
        </p:nvSpPr>
        <p:spPr>
          <a:xfrm>
            <a:off x="1543987" y="243512"/>
            <a:ext cx="10163650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buNone/>
            </a:pPr>
            <a:r>
              <a:rPr lang="en-US" sz="2400" b="1" dirty="0"/>
              <a:t>📌 </a:t>
            </a:r>
            <a:r>
              <a:rPr lang="ar-EG" sz="2400" b="1" dirty="0"/>
              <a:t>أهمية </a:t>
            </a:r>
            <a:r>
              <a:rPr lang="en-US" sz="2400" b="1" dirty="0"/>
              <a:t>BRC Global Standard for Food Safety Issue 9 </a:t>
            </a:r>
            <a:r>
              <a:rPr lang="ar-EG" sz="2400" b="1" dirty="0"/>
              <a:t>عالميًا</a:t>
            </a:r>
          </a:p>
          <a:p>
            <a:pPr algn="r" rtl="1">
              <a:buNone/>
            </a:pPr>
            <a:endParaRPr lang="ar-EG" sz="2400" b="1" dirty="0"/>
          </a:p>
          <a:p>
            <a:pPr algn="r" rtl="1"/>
            <a:r>
              <a:rPr lang="ar-EG" sz="2400" b="1" dirty="0"/>
              <a:t>1️⃣ اعتراف دولي قوي في سلاسل الإمداد</a:t>
            </a:r>
          </a:p>
          <a:p>
            <a:pPr algn="r" rtl="1"/>
            <a:r>
              <a:rPr lang="ar-EG" sz="2400" dirty="0"/>
              <a:t>المواصفة معترف بها من قبل مبادرة </a:t>
            </a:r>
            <a:r>
              <a:rPr lang="en-US" sz="2400" dirty="0"/>
              <a:t>Global Food Safety Initiative (GFSI)، </a:t>
            </a:r>
            <a:r>
              <a:rPr lang="ar-EG" sz="2400" dirty="0"/>
              <a:t>وده بيخليها مقبولة لدى كبار سلاسل التجزئة والمستوردين عالميًا، خصوصًا في أوروبا وأمريكا.</a:t>
            </a:r>
          </a:p>
          <a:p>
            <a:pPr algn="r" rtl="1"/>
            <a:endParaRPr lang="ar-EG" sz="2400" dirty="0"/>
          </a:p>
          <a:p>
            <a:pPr algn="r" rtl="1"/>
            <a:r>
              <a:rPr lang="ar-EG" sz="2400" b="1" dirty="0"/>
              <a:t>2️⃣ شرط دخول لأسواق كبرى</a:t>
            </a:r>
          </a:p>
          <a:p>
            <a:pPr algn="r" rtl="1"/>
            <a:r>
              <a:rPr lang="ar-EG" sz="2400" dirty="0"/>
              <a:t>كثير من سلاسل السوبرماركت العالمية تشترط شهادة </a:t>
            </a:r>
            <a:r>
              <a:rPr lang="en-US" sz="2400" dirty="0"/>
              <a:t>BRC </a:t>
            </a:r>
            <a:r>
              <a:rPr lang="ar-EG" sz="2400" dirty="0"/>
              <a:t>للتوريد، خصوصًا في:</a:t>
            </a:r>
          </a:p>
          <a:p>
            <a:pPr algn="r" rtl="1"/>
            <a:r>
              <a:rPr lang="en-US" sz="2400" dirty="0"/>
              <a:t>United Kingdom</a:t>
            </a:r>
          </a:p>
          <a:p>
            <a:pPr algn="r" rtl="1"/>
            <a:r>
              <a:rPr lang="en-US" sz="2400" dirty="0"/>
              <a:t>Germany</a:t>
            </a:r>
          </a:p>
          <a:p>
            <a:pPr algn="r" rtl="1"/>
            <a:r>
              <a:rPr lang="en-US" sz="2400" dirty="0"/>
              <a:t>United States</a:t>
            </a:r>
          </a:p>
          <a:p>
            <a:pPr algn="r" rtl="1"/>
            <a:r>
              <a:rPr lang="ar-EG" sz="2400" dirty="0"/>
              <a:t>بالتالي الشهادة ليست ميزة تنافسية فقط، بل أحيانًا شرط تعاقد أساسي.</a:t>
            </a:r>
          </a:p>
          <a:p>
            <a:pPr algn="r" rtl="1"/>
            <a:endParaRPr lang="ar-EG" sz="2400" dirty="0"/>
          </a:p>
          <a:p>
            <a:pPr algn="r" rtl="1"/>
            <a:r>
              <a:rPr lang="ar-EG" sz="2400" b="1" dirty="0"/>
              <a:t>3️⃣ تركيز قوي على ثقافة سلامة الغذاء</a:t>
            </a:r>
          </a:p>
          <a:p>
            <a:pPr algn="r" rtl="1"/>
            <a:r>
              <a:rPr lang="en-US" sz="2400" dirty="0"/>
              <a:t>Issue 9 </a:t>
            </a:r>
            <a:r>
              <a:rPr lang="ar-EG" sz="2400" dirty="0"/>
              <a:t>عزز مفهوم </a:t>
            </a:r>
            <a:r>
              <a:rPr lang="en-US" sz="2400" b="1" dirty="0"/>
              <a:t>Food Safety Culture</a:t>
            </a:r>
            <a:r>
              <a:rPr lang="en-US" sz="2400" dirty="0"/>
              <a:t> </a:t>
            </a:r>
            <a:r>
              <a:rPr lang="ar-EG" sz="2400" dirty="0"/>
              <a:t>بشكل عملي، وربطه بقياس الأداء، المتابعة، وتدخل الإدارة العليا، مش مجرد سياسات مكتوبة.</a:t>
            </a:r>
          </a:p>
          <a:p>
            <a:pPr algn="r" rtl="1">
              <a:buNone/>
            </a:pPr>
            <a:endParaRPr lang="ar-EG" sz="2400" b="1" dirty="0"/>
          </a:p>
        </p:txBody>
      </p:sp>
    </p:spTree>
    <p:extLst>
      <p:ext uri="{BB962C8B-B14F-4D97-AF65-F5344CB8AC3E}">
        <p14:creationId xmlns:p14="http://schemas.microsoft.com/office/powerpoint/2010/main" val="2924782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B3F547-4137-356B-A3AE-3C384C5490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85DEFEC-9CB6-2283-AB3B-2792C008CAFB}"/>
              </a:ext>
            </a:extLst>
          </p:cNvPr>
          <p:cNvSpPr txBox="1"/>
          <p:nvPr/>
        </p:nvSpPr>
        <p:spPr>
          <a:xfrm>
            <a:off x="2053652" y="797510"/>
            <a:ext cx="9788896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EG" sz="2400" b="1" dirty="0"/>
              <a:t>4️⃣ تقليل المخاطر والاستدعاءات (</a:t>
            </a:r>
            <a:r>
              <a:rPr lang="en-US" sz="2400" b="1" dirty="0"/>
              <a:t>Recalls)</a:t>
            </a:r>
          </a:p>
          <a:p>
            <a:pPr algn="r" rtl="1"/>
            <a:r>
              <a:rPr lang="ar-EG" sz="2400" dirty="0"/>
              <a:t>تطبيق المتطلبات يقلل احتمالية:</a:t>
            </a:r>
          </a:p>
          <a:p>
            <a:pPr algn="r" rtl="1"/>
            <a:r>
              <a:rPr lang="ar-EG" sz="2400" dirty="0"/>
              <a:t>سحب المنتجات من السوق</a:t>
            </a:r>
          </a:p>
          <a:p>
            <a:pPr algn="r" rtl="1"/>
            <a:r>
              <a:rPr lang="ar-EG" sz="2400" dirty="0"/>
              <a:t>الشكاوى القانونية</a:t>
            </a:r>
          </a:p>
          <a:p>
            <a:pPr algn="r" rtl="1"/>
            <a:r>
              <a:rPr lang="ar-EG" sz="2400" dirty="0"/>
              <a:t>خسارة السمعة التجارية</a:t>
            </a:r>
          </a:p>
          <a:p>
            <a:pPr algn="r" rtl="1"/>
            <a:r>
              <a:rPr lang="ar-EG" sz="2400" dirty="0"/>
              <a:t>وده بيحمي العلامة التجارية على المدى الطويل.</a:t>
            </a:r>
          </a:p>
          <a:p>
            <a:pPr algn="r" rtl="1"/>
            <a:br>
              <a:rPr lang="ar-EG" sz="2400" dirty="0"/>
            </a:br>
            <a:endParaRPr lang="ar-EG" sz="2400" dirty="0"/>
          </a:p>
          <a:p>
            <a:pPr algn="r" rtl="1"/>
            <a:r>
              <a:rPr lang="ar-EG" sz="2400" b="1" dirty="0"/>
              <a:t>5️⃣ نظام متكامل وليس مجرد </a:t>
            </a:r>
            <a:r>
              <a:rPr lang="en-US" sz="2400" b="1" dirty="0"/>
              <a:t>HACCP</a:t>
            </a:r>
          </a:p>
          <a:p>
            <a:pPr algn="r" rtl="1"/>
            <a:r>
              <a:rPr lang="ar-EG" sz="2400" dirty="0"/>
              <a:t>المواصفة لا تكتفي بتطبيق </a:t>
            </a:r>
            <a:r>
              <a:rPr lang="en-US" sz="2400" dirty="0"/>
              <a:t>HACCP، </a:t>
            </a:r>
            <a:r>
              <a:rPr lang="ar-EG" sz="2400" dirty="0"/>
              <a:t>لكنها تبني:</a:t>
            </a:r>
          </a:p>
          <a:p>
            <a:pPr algn="r" rtl="1"/>
            <a:r>
              <a:rPr lang="ar-EG" sz="2400" dirty="0"/>
              <a:t>نظام إدارة متكامل</a:t>
            </a:r>
          </a:p>
          <a:p>
            <a:pPr algn="r" rtl="1"/>
            <a:r>
              <a:rPr lang="ar-EG" sz="2400" dirty="0"/>
              <a:t>ضوابط تشغيلية دقيقة</a:t>
            </a:r>
          </a:p>
          <a:p>
            <a:pPr algn="r" rtl="1"/>
            <a:r>
              <a:rPr lang="ar-EG" sz="2400" dirty="0"/>
              <a:t>رقابة على الموردين</a:t>
            </a:r>
          </a:p>
          <a:p>
            <a:pPr algn="r" rtl="1"/>
            <a:r>
              <a:rPr lang="ar-EG" sz="2400" dirty="0"/>
              <a:t>نظام توثيق قوي</a:t>
            </a:r>
          </a:p>
        </p:txBody>
      </p:sp>
    </p:spTree>
    <p:extLst>
      <p:ext uri="{BB962C8B-B14F-4D97-AF65-F5344CB8AC3E}">
        <p14:creationId xmlns:p14="http://schemas.microsoft.com/office/powerpoint/2010/main" val="204750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A57E45-85BA-16CC-536D-1C6F864A59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BD70024-AEAA-0474-8D86-47E3EAD3F1CC}"/>
              </a:ext>
            </a:extLst>
          </p:cNvPr>
          <p:cNvSpPr txBox="1"/>
          <p:nvPr/>
        </p:nvSpPr>
        <p:spPr>
          <a:xfrm>
            <a:off x="5891134" y="797510"/>
            <a:ext cx="6161277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EG" sz="2400" b="1" dirty="0"/>
              <a:t>6️⃣ تحسين الكفاءة التشغيلية</a:t>
            </a:r>
          </a:p>
          <a:p>
            <a:pPr algn="r" rtl="1"/>
            <a:r>
              <a:rPr lang="ar-EG" sz="2400" dirty="0"/>
              <a:t>من خلال:</a:t>
            </a:r>
          </a:p>
          <a:p>
            <a:pPr algn="r" rtl="1"/>
            <a:r>
              <a:rPr lang="ar-EG" sz="2400" dirty="0"/>
              <a:t>إدارة المخاطر</a:t>
            </a:r>
          </a:p>
          <a:p>
            <a:pPr algn="r" rtl="1"/>
            <a:r>
              <a:rPr lang="ar-EG" sz="2400" dirty="0"/>
              <a:t>ضبط العمليات</a:t>
            </a:r>
          </a:p>
          <a:p>
            <a:pPr algn="r" rtl="1"/>
            <a:r>
              <a:rPr lang="ar-EG" sz="2400" dirty="0"/>
              <a:t>تقليل الفاقد</a:t>
            </a:r>
          </a:p>
          <a:p>
            <a:pPr algn="r" rtl="1"/>
            <a:r>
              <a:rPr lang="ar-EG" sz="2400" dirty="0"/>
              <a:t>رفع كفاءة الموارد</a:t>
            </a:r>
          </a:p>
          <a:p>
            <a:pPr algn="r" rtl="1"/>
            <a:r>
              <a:rPr lang="ar-EG" sz="2400" dirty="0"/>
              <a:t>النتيجة = جودة أعلى + تكلفة أقل على المدى المتوسط.</a:t>
            </a:r>
            <a:br>
              <a:rPr lang="ar-EG" sz="2400" dirty="0"/>
            </a:br>
            <a:endParaRPr lang="ar-EG" sz="2400" dirty="0"/>
          </a:p>
          <a:p>
            <a:pPr algn="r" rtl="1"/>
            <a:r>
              <a:rPr lang="ar-EG" sz="2400" b="1" dirty="0"/>
              <a:t>7️⃣ تعزيز ثقة العملاء والمستثمرين</a:t>
            </a:r>
          </a:p>
          <a:p>
            <a:pPr algn="r" rtl="1"/>
            <a:r>
              <a:rPr lang="ar-EG" sz="2400" dirty="0"/>
              <a:t>الشهادة تعطي رسالة واضحة أن المنشأة:</a:t>
            </a:r>
          </a:p>
          <a:p>
            <a:pPr algn="r" rtl="1"/>
            <a:r>
              <a:rPr lang="ar-EG" sz="2400" dirty="0"/>
              <a:t>تعمل وفق أفضل الممارسات العالمية</a:t>
            </a:r>
          </a:p>
          <a:p>
            <a:pPr algn="r" rtl="1"/>
            <a:r>
              <a:rPr lang="ar-EG" sz="2400" dirty="0"/>
              <a:t>تخضع لتدقيق طرف ثالث مستقل</a:t>
            </a:r>
          </a:p>
          <a:p>
            <a:pPr algn="r" rtl="1"/>
            <a:r>
              <a:rPr lang="ar-EG" sz="2400" dirty="0"/>
              <a:t>لديها نظام رقابي فعال</a:t>
            </a:r>
          </a:p>
          <a:p>
            <a:pPr algn="r" rtl="1"/>
            <a:endParaRPr lang="ar-EG" sz="2400" dirty="0"/>
          </a:p>
          <a:p>
            <a:pPr algn="r" rtl="1"/>
            <a:endParaRPr lang="ar-EG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0E684B-8E28-F27A-8184-8E94C52630F4}"/>
              </a:ext>
            </a:extLst>
          </p:cNvPr>
          <p:cNvSpPr txBox="1"/>
          <p:nvPr/>
        </p:nvSpPr>
        <p:spPr>
          <a:xfrm>
            <a:off x="1409076" y="2102132"/>
            <a:ext cx="408856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EG" sz="1800" b="1" dirty="0"/>
              <a:t>8️⃣ </a:t>
            </a:r>
            <a:r>
              <a:rPr lang="ar-EG" sz="2400" b="1" dirty="0"/>
              <a:t>فرصة مهنية قوية</a:t>
            </a:r>
          </a:p>
          <a:p>
            <a:pPr algn="r" rtl="1"/>
            <a:r>
              <a:rPr lang="ar-EG" sz="2400" dirty="0"/>
              <a:t>للاستشاريين ومديري الجودة، التمكن من </a:t>
            </a:r>
            <a:r>
              <a:rPr lang="en-US" sz="2400" dirty="0"/>
              <a:t>BRC Issue 9 </a:t>
            </a:r>
            <a:r>
              <a:rPr lang="ar-EG" sz="2400" dirty="0"/>
              <a:t>يفتح:</a:t>
            </a:r>
          </a:p>
          <a:p>
            <a:pPr algn="r" rtl="1"/>
            <a:r>
              <a:rPr lang="ar-EG" sz="2400" dirty="0"/>
              <a:t>فرص عمل خارجية</a:t>
            </a:r>
          </a:p>
          <a:p>
            <a:pPr algn="r" rtl="1"/>
            <a:r>
              <a:rPr lang="ar-EG" sz="2400" dirty="0"/>
              <a:t>مشاريع استشارية</a:t>
            </a:r>
          </a:p>
          <a:p>
            <a:pPr algn="r" rtl="1"/>
            <a:r>
              <a:rPr lang="ar-EG" sz="2400" dirty="0"/>
              <a:t>تعامل مع جهات منح دولية</a:t>
            </a:r>
          </a:p>
        </p:txBody>
      </p:sp>
    </p:spTree>
    <p:extLst>
      <p:ext uri="{BB962C8B-B14F-4D97-AF65-F5344CB8AC3E}">
        <p14:creationId xmlns:p14="http://schemas.microsoft.com/office/powerpoint/2010/main" val="3970565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0D95B4-0173-2884-372A-28FC5BA321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BB7BF37-29B1-7B92-BA74-AE124A3B7F30}"/>
              </a:ext>
            </a:extLst>
          </p:cNvPr>
          <p:cNvSpPr txBox="1"/>
          <p:nvPr/>
        </p:nvSpPr>
        <p:spPr>
          <a:xfrm>
            <a:off x="1439056" y="192156"/>
            <a:ext cx="965398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buNone/>
            </a:pPr>
            <a:r>
              <a:rPr lang="ar-EG" sz="2400" dirty="0"/>
              <a:t>الفرق بين </a:t>
            </a:r>
            <a:r>
              <a:rPr lang="ar-EG" sz="2400" b="1" dirty="0"/>
              <a:t>كورسات التوعية </a:t>
            </a:r>
            <a:r>
              <a:rPr lang="en-US" sz="2400" b="1" dirty="0"/>
              <a:t>Awareness</a:t>
            </a:r>
            <a:r>
              <a:rPr lang="ar-EG" sz="2400" b="1" dirty="0"/>
              <a:t> </a:t>
            </a:r>
            <a:r>
              <a:rPr lang="en-US" sz="2400" dirty="0"/>
              <a:t> </a:t>
            </a:r>
            <a:r>
              <a:rPr lang="ar-EG" sz="2400" dirty="0"/>
              <a:t>وبرنامج </a:t>
            </a:r>
            <a:r>
              <a:rPr lang="ar-EG" sz="2400" b="1" dirty="0"/>
              <a:t>الاستشاري </a:t>
            </a:r>
            <a:r>
              <a:rPr lang="en-US" sz="2400" b="1" dirty="0"/>
              <a:t>Consultant Program</a:t>
            </a:r>
            <a:endParaRPr lang="ar-EG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D51A3C-B3AA-A189-B749-3BE34182D32C}"/>
              </a:ext>
            </a:extLst>
          </p:cNvPr>
          <p:cNvSpPr txBox="1"/>
          <p:nvPr/>
        </p:nvSpPr>
        <p:spPr>
          <a:xfrm>
            <a:off x="5876144" y="1720600"/>
            <a:ext cx="575247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buNone/>
            </a:pPr>
            <a:r>
              <a:rPr lang="ar-EG" sz="2400" b="1" dirty="0"/>
              <a:t>كورسات التوعية </a:t>
            </a:r>
            <a:r>
              <a:rPr lang="en-US" sz="2400" b="1" dirty="0"/>
              <a:t>Awareness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sz="2400" dirty="0"/>
              <a:t>فهم عام لمتطلبات المواصفة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sz="2400" dirty="0"/>
              <a:t>معرفة المصطلحات والمفاهيم الأساسية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sz="2400" dirty="0"/>
              <a:t>إدراك هيكل البنود والمتطلبات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sz="2400" dirty="0"/>
              <a:t>تجهيز المتدرب للتعامل داخل شركته كفرد ضمن الفريق</a:t>
            </a:r>
          </a:p>
          <a:p>
            <a:pPr algn="r" rtl="1">
              <a:buFont typeface="Arial" panose="020B0604020202020204" pitchFamily="34" charset="0"/>
              <a:buChar char="•"/>
            </a:pPr>
            <a:endParaRPr lang="ar-EG" sz="2400" dirty="0"/>
          </a:p>
          <a:p>
            <a:pPr algn="r" rtl="1">
              <a:buNone/>
            </a:pPr>
            <a:r>
              <a:rPr lang="en-US" sz="2400" dirty="0"/>
              <a:t>📌 </a:t>
            </a:r>
            <a:r>
              <a:rPr lang="ar-EG" sz="2400" dirty="0"/>
              <a:t>النتيجة: “أنا فاهم المواصفة”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B5B6CD-BE4B-D61D-497B-2D450D1D3DBF}"/>
              </a:ext>
            </a:extLst>
          </p:cNvPr>
          <p:cNvSpPr txBox="1"/>
          <p:nvPr/>
        </p:nvSpPr>
        <p:spPr>
          <a:xfrm>
            <a:off x="-1" y="1535934"/>
            <a:ext cx="5512631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buNone/>
            </a:pPr>
            <a:r>
              <a:rPr lang="ar-EG" sz="2400" b="1" dirty="0"/>
              <a:t>برنامج الاستشاري </a:t>
            </a:r>
            <a:r>
              <a:rPr lang="en-US" sz="2400" b="1" dirty="0"/>
              <a:t>Consultant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sz="2400" dirty="0"/>
              <a:t>بناء نظام كامل من الصفر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sz="2400" dirty="0"/>
              <a:t>تحليل فجوة احترافي </a:t>
            </a:r>
            <a:r>
              <a:rPr lang="en-US" sz="2400" dirty="0"/>
              <a:t>Gap Analysis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sz="2400" dirty="0"/>
              <a:t>كتابة إجراءات ونماذج فعلية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sz="2400" dirty="0"/>
              <a:t>إدارة مشروع تأهيل شركة للاعتماد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sz="2400" dirty="0"/>
              <a:t>التعامل مع جهة المنح والمراجع الخارجي</a:t>
            </a:r>
          </a:p>
          <a:p>
            <a:pPr algn="r" rtl="1">
              <a:buFont typeface="Arial" panose="020B0604020202020204" pitchFamily="34" charset="0"/>
              <a:buChar char="•"/>
            </a:pPr>
            <a:endParaRPr lang="ar-EG" sz="2400" dirty="0"/>
          </a:p>
          <a:p>
            <a:pPr algn="r" rtl="1">
              <a:buNone/>
            </a:pPr>
            <a:r>
              <a:rPr lang="en-US" sz="2400" dirty="0"/>
              <a:t>📌 </a:t>
            </a:r>
            <a:r>
              <a:rPr lang="ar-EG" sz="2400" dirty="0"/>
              <a:t>النتيجة: “أنا أقدر أؤهل شركة للاعتماد”</a:t>
            </a:r>
          </a:p>
        </p:txBody>
      </p:sp>
    </p:spTree>
    <p:extLst>
      <p:ext uri="{BB962C8B-B14F-4D97-AF65-F5344CB8AC3E}">
        <p14:creationId xmlns:p14="http://schemas.microsoft.com/office/powerpoint/2010/main" val="1347827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9624E6-43BF-FA63-0D9F-A3435C794D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484FE32-85EE-DD6F-7D74-D3C25D6CCA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4998860"/>
              </p:ext>
            </p:extLst>
          </p:nvPr>
        </p:nvGraphicFramePr>
        <p:xfrm>
          <a:off x="2548328" y="1990160"/>
          <a:ext cx="7644576" cy="237744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833141">
                  <a:extLst>
                    <a:ext uri="{9D8B030D-6E8A-4147-A177-3AD203B41FA5}">
                      <a16:colId xmlns:a16="http://schemas.microsoft.com/office/drawing/2014/main" val="171308489"/>
                    </a:ext>
                  </a:extLst>
                </a:gridCol>
                <a:gridCol w="2900291">
                  <a:extLst>
                    <a:ext uri="{9D8B030D-6E8A-4147-A177-3AD203B41FA5}">
                      <a16:colId xmlns:a16="http://schemas.microsoft.com/office/drawing/2014/main" val="2217706545"/>
                    </a:ext>
                  </a:extLst>
                </a:gridCol>
                <a:gridCol w="1911144">
                  <a:extLst>
                    <a:ext uri="{9D8B030D-6E8A-4147-A177-3AD203B41FA5}">
                      <a16:colId xmlns:a16="http://schemas.microsoft.com/office/drawing/2014/main" val="48379892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/>
                        <a:t>Awareness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/>
                        <a:t>Consultant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ar-EG" sz="2000" b="1" dirty="0"/>
                        <a:t>المقارنة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943335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ar-EG" sz="2000" b="1"/>
                        <a:t>نظري تعريفي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ar-EG" sz="2000" b="1" dirty="0"/>
                        <a:t>تطبيقي تنفيذي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ar-EG" sz="2000" b="1" dirty="0"/>
                        <a:t>مستوى الشرح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425208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ar-EG" sz="2000" b="1"/>
                        <a:t>أمثلة بسيطة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ar-EG" sz="2000" b="1" dirty="0"/>
                        <a:t>حالات واقعية كاملة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ar-EG" sz="2000" b="1" dirty="0"/>
                        <a:t>دراسة الحالات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03306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ar-EG" sz="2000" b="1"/>
                        <a:t>لا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ar-EG" sz="2000" b="1" dirty="0"/>
                        <a:t>نعم (عملي)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ar-EG" sz="2000" b="1" dirty="0"/>
                        <a:t>كتابة المستندات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08135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ar-EG" sz="2000" b="1"/>
                        <a:t>لا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ar-EG" sz="2000" b="1" dirty="0"/>
                        <a:t>نعم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ar-EG" sz="2000" b="1" dirty="0"/>
                        <a:t>إدارة مشروع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717019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ar-EG" sz="2000" b="1" dirty="0"/>
                        <a:t>لا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ar-EG" sz="2000" b="1" dirty="0"/>
                        <a:t>نعم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ar-EG" sz="2000" b="1" dirty="0"/>
                        <a:t>محاكاة تدقيق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7842146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2E666AF3-194C-3924-CCE6-1736290D83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2792" y="250126"/>
            <a:ext cx="4149653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ثانيًا: مستوى العمق</a:t>
            </a: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438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7AA324-9BDB-21F9-2F59-9A5B92232E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FE3448C-32CA-BF6D-42EA-3E8DE89B7995}"/>
              </a:ext>
            </a:extLst>
          </p:cNvPr>
          <p:cNvSpPr txBox="1"/>
          <p:nvPr/>
        </p:nvSpPr>
        <p:spPr>
          <a:xfrm>
            <a:off x="5381469" y="797510"/>
            <a:ext cx="6326168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EG" sz="2400" b="1" dirty="0"/>
              <a:t>ثالثًا: المهارات المكتسبة</a:t>
            </a:r>
          </a:p>
          <a:p>
            <a:pPr algn="r" rtl="1"/>
            <a:endParaRPr lang="ar-EG" sz="2400" b="1" dirty="0"/>
          </a:p>
          <a:p>
            <a:pPr algn="r" rtl="1"/>
            <a:r>
              <a:rPr lang="ar-EG" sz="2400" b="1" dirty="0"/>
              <a:t>في التوعية:</a:t>
            </a:r>
          </a:p>
          <a:p>
            <a:pPr algn="r" rtl="1"/>
            <a:r>
              <a:rPr lang="ar-EG" sz="2400" dirty="0"/>
              <a:t>- فهم البنود</a:t>
            </a:r>
          </a:p>
          <a:p>
            <a:pPr algn="r" rtl="1"/>
            <a:r>
              <a:rPr lang="ar-EG" sz="2400" dirty="0"/>
              <a:t>- معرفة المتطلبات</a:t>
            </a:r>
          </a:p>
          <a:p>
            <a:pPr algn="r" rtl="1"/>
            <a:r>
              <a:rPr lang="ar-EG" sz="2400" dirty="0"/>
              <a:t>- القدرة على المشاركة في تطبيق النظام</a:t>
            </a:r>
          </a:p>
          <a:p>
            <a:pPr algn="r" rtl="1"/>
            <a:endParaRPr lang="ar-EG" sz="2400" dirty="0"/>
          </a:p>
          <a:p>
            <a:pPr algn="r" rtl="1"/>
            <a:r>
              <a:rPr lang="ar-EG" sz="2400" b="1" dirty="0"/>
              <a:t>في الاستشاري:</a:t>
            </a:r>
          </a:p>
          <a:p>
            <a:pPr algn="r" rtl="1"/>
            <a:r>
              <a:rPr lang="ar-EG" sz="2400" dirty="0"/>
              <a:t>- تصميم النظام</a:t>
            </a:r>
          </a:p>
          <a:p>
            <a:pPr algn="r" rtl="1"/>
            <a:r>
              <a:rPr lang="ar-EG" sz="2400" dirty="0"/>
              <a:t>- إعداد سياسات وإجراءات</a:t>
            </a:r>
          </a:p>
          <a:p>
            <a:pPr algn="r" rtl="1"/>
            <a:r>
              <a:rPr lang="ar-EG" sz="2400" dirty="0"/>
              <a:t>- تنفيذ مراجعة داخلية</a:t>
            </a:r>
          </a:p>
          <a:p>
            <a:pPr algn="r" rtl="1"/>
            <a:r>
              <a:rPr lang="ar-EG" sz="2400" dirty="0"/>
              <a:t>- اكتشاف عدم المطابقات</a:t>
            </a:r>
          </a:p>
          <a:p>
            <a:pPr algn="r" rtl="1"/>
            <a:r>
              <a:rPr lang="ar-EG" sz="2400" dirty="0"/>
              <a:t>- إعداد خطة تصحيحية</a:t>
            </a:r>
          </a:p>
          <a:p>
            <a:pPr algn="r" rtl="1"/>
            <a:r>
              <a:rPr lang="ar-EG" sz="2400" dirty="0"/>
              <a:t>- إدارة رحلة الاعتماد بالكامل</a:t>
            </a:r>
          </a:p>
        </p:txBody>
      </p:sp>
    </p:spTree>
    <p:extLst>
      <p:ext uri="{BB962C8B-B14F-4D97-AF65-F5344CB8AC3E}">
        <p14:creationId xmlns:p14="http://schemas.microsoft.com/office/powerpoint/2010/main" val="415815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403E11-23EB-922C-D9E1-EF454FD847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111CC05-EC43-F25A-4945-C7CD93145C56}"/>
              </a:ext>
            </a:extLst>
          </p:cNvPr>
          <p:cNvSpPr txBox="1"/>
          <p:nvPr/>
        </p:nvSpPr>
        <p:spPr>
          <a:xfrm>
            <a:off x="2653259" y="312077"/>
            <a:ext cx="878455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buNone/>
            </a:pPr>
            <a:r>
              <a:rPr lang="ar-EG" sz="2400" dirty="0"/>
              <a:t>هيكل مواصفة </a:t>
            </a:r>
            <a:r>
              <a:rPr lang="en-US" sz="2400" b="1" dirty="0"/>
              <a:t>BRC Global Standard for Food Safety Issue 9</a:t>
            </a:r>
            <a:endParaRPr lang="ar-EG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F6E157-EF03-A653-E8A5-9F8D7E7DBD91}"/>
              </a:ext>
            </a:extLst>
          </p:cNvPr>
          <p:cNvSpPr txBox="1"/>
          <p:nvPr/>
        </p:nvSpPr>
        <p:spPr>
          <a:xfrm>
            <a:off x="6235908" y="1360279"/>
            <a:ext cx="520190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buNone/>
            </a:pPr>
            <a:r>
              <a:rPr lang="en-US" sz="2400" b="1" dirty="0"/>
              <a:t>1</a:t>
            </a:r>
            <a:r>
              <a:rPr lang="ar-EG" sz="2400" b="1" dirty="0"/>
              <a:t>- التزام الإدارة العليا</a:t>
            </a:r>
            <a:endParaRPr lang="ar-EG" sz="2400" dirty="0"/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sz="2400" dirty="0"/>
              <a:t>سياسة وأهداف سلامة الغذاء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sz="2400" dirty="0"/>
              <a:t>مراجعة الإدارة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sz="2400" dirty="0"/>
              <a:t>ثقافة سلامة الغذاء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sz="2400" dirty="0"/>
              <a:t>الموارد والمسؤوليات</a:t>
            </a:r>
          </a:p>
          <a:p>
            <a:pPr algn="r" rtl="1">
              <a:buNone/>
            </a:pPr>
            <a:r>
              <a:rPr lang="ar-EG" sz="2400" dirty="0"/>
              <a:t>هذا القسم يعتبر الأساس، وبدونه لا ينجح النظام.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40C69A-4770-B25A-1659-5932690C241E}"/>
              </a:ext>
            </a:extLst>
          </p:cNvPr>
          <p:cNvSpPr txBox="1"/>
          <p:nvPr/>
        </p:nvSpPr>
        <p:spPr>
          <a:xfrm>
            <a:off x="6235908" y="4135218"/>
            <a:ext cx="520190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buNone/>
            </a:pPr>
            <a:r>
              <a:rPr lang="ar-EG" sz="2400" b="1" dirty="0"/>
              <a:t>2- خطة سلامة الغذاء</a:t>
            </a:r>
            <a:endParaRPr lang="ar-EG" sz="2400" dirty="0"/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sz="2400" dirty="0"/>
              <a:t>تطبيق مبادئ </a:t>
            </a:r>
            <a:r>
              <a:rPr lang="en-US" sz="2400" dirty="0"/>
              <a:t>HACCP </a:t>
            </a:r>
            <a:r>
              <a:rPr lang="ar-EG" sz="2400" dirty="0"/>
              <a:t>طبقًا لـ </a:t>
            </a:r>
            <a:r>
              <a:rPr lang="en-US" sz="2400" dirty="0"/>
              <a:t>Codex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sz="2400" dirty="0"/>
              <a:t>تحليل المخاطر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sz="2400" dirty="0"/>
              <a:t>تحديد </a:t>
            </a:r>
            <a:r>
              <a:rPr lang="en-US" sz="2400" dirty="0"/>
              <a:t>CCP </a:t>
            </a:r>
            <a:r>
              <a:rPr lang="ar-EG" sz="2400" dirty="0"/>
              <a:t>و </a:t>
            </a:r>
            <a:r>
              <a:rPr lang="en-US" sz="2400" dirty="0"/>
              <a:t>OPRP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sz="2400" dirty="0"/>
              <a:t>التحقق والتحقق الدوري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3423638-F3B5-849D-E646-198DFD53FE57}"/>
              </a:ext>
            </a:extLst>
          </p:cNvPr>
          <p:cNvSpPr txBox="1"/>
          <p:nvPr/>
        </p:nvSpPr>
        <p:spPr>
          <a:xfrm>
            <a:off x="1317259" y="1300318"/>
            <a:ext cx="416351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buNone/>
            </a:pPr>
            <a:r>
              <a:rPr lang="ar-EG" sz="2400" b="1" dirty="0"/>
              <a:t>3- نظام إدارة السلامة والجودة</a:t>
            </a:r>
            <a:endParaRPr lang="ar-EG" sz="2400" dirty="0"/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sz="2400" dirty="0"/>
              <a:t>التحكم في الوثائق والسجلات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sz="2400" dirty="0"/>
              <a:t>المواصفات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sz="2400" dirty="0"/>
              <a:t>إدارة الموردين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sz="2400" dirty="0"/>
              <a:t>التتبع </a:t>
            </a:r>
            <a:r>
              <a:rPr lang="en-US" sz="2400" dirty="0"/>
              <a:t>Traceability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sz="2400" dirty="0"/>
              <a:t>إدارة الشكاوى والحوادث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2FAE48B-7DDB-CE48-59F6-265122DD3E8F}"/>
              </a:ext>
            </a:extLst>
          </p:cNvPr>
          <p:cNvSpPr txBox="1"/>
          <p:nvPr/>
        </p:nvSpPr>
        <p:spPr>
          <a:xfrm>
            <a:off x="627711" y="4135218"/>
            <a:ext cx="485306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buNone/>
            </a:pPr>
            <a:r>
              <a:rPr lang="ar-EG" sz="2400" b="1" dirty="0"/>
              <a:t>4- معايير الموقع والبنية التحتية</a:t>
            </a:r>
            <a:endParaRPr lang="ar-EG" sz="2400" dirty="0"/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sz="2400" dirty="0"/>
              <a:t>تصميم المباني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sz="2400" dirty="0"/>
              <a:t>تدفق العمليات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sz="2400" dirty="0"/>
              <a:t>النظافة ومكافحة الآفات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sz="2400" dirty="0"/>
              <a:t>الصيانة والمعايرة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sz="2400" dirty="0"/>
              <a:t>التحكم في الزجاج والبلاستيك الهش</a:t>
            </a:r>
          </a:p>
        </p:txBody>
      </p:sp>
    </p:spTree>
    <p:extLst>
      <p:ext uri="{BB962C8B-B14F-4D97-AF65-F5344CB8AC3E}">
        <p14:creationId xmlns:p14="http://schemas.microsoft.com/office/powerpoint/2010/main" val="4123537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D1F99E-01C3-8414-6591-74B1BB5B6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6D551EDC-F91F-93BA-70BC-CC9B21717601}"/>
              </a:ext>
            </a:extLst>
          </p:cNvPr>
          <p:cNvSpPr txBox="1"/>
          <p:nvPr/>
        </p:nvSpPr>
        <p:spPr>
          <a:xfrm>
            <a:off x="7379086" y="312077"/>
            <a:ext cx="405872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EG" sz="2400" b="1" dirty="0"/>
              <a:t>5- التحكم في المنتج</a:t>
            </a:r>
            <a:endParaRPr lang="ar-EG" sz="2400" dirty="0"/>
          </a:p>
          <a:p>
            <a:pPr algn="r" rtl="1"/>
            <a:r>
              <a:rPr lang="ar-EG" sz="2400" dirty="0"/>
              <a:t>تطوير المنتج</a:t>
            </a:r>
          </a:p>
          <a:p>
            <a:pPr algn="r" rtl="1"/>
            <a:r>
              <a:rPr lang="ar-EG" sz="2400" dirty="0"/>
              <a:t>الملصقات </a:t>
            </a:r>
            <a:r>
              <a:rPr lang="en-US" sz="2400" dirty="0"/>
              <a:t>Labeling</a:t>
            </a:r>
            <a:r>
              <a:rPr lang="ar-EG" sz="2400" dirty="0"/>
              <a:t> </a:t>
            </a:r>
          </a:p>
          <a:p>
            <a:pPr algn="r" rtl="1"/>
            <a:r>
              <a:rPr lang="ar-EG" sz="2400" dirty="0"/>
              <a:t>إدارة المواد المسببة للحساسية</a:t>
            </a:r>
          </a:p>
          <a:p>
            <a:pPr algn="r" rtl="1"/>
            <a:r>
              <a:rPr lang="ar-EG" sz="2400" dirty="0"/>
              <a:t>الاختبارات المعملية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293B04-A253-FEC2-24D7-1EC4932C7373}"/>
              </a:ext>
            </a:extLst>
          </p:cNvPr>
          <p:cNvSpPr txBox="1"/>
          <p:nvPr/>
        </p:nvSpPr>
        <p:spPr>
          <a:xfrm>
            <a:off x="5344314" y="3031362"/>
            <a:ext cx="60935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buNone/>
            </a:pPr>
            <a:r>
              <a:rPr lang="ar-EG" sz="2400" b="1" dirty="0"/>
              <a:t>6- التحكم في العمليات</a:t>
            </a:r>
            <a:endParaRPr lang="ar-EG" sz="2400" dirty="0"/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sz="2400" dirty="0"/>
              <a:t>تعليمات التشغيل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sz="2400" dirty="0"/>
              <a:t>ضبط العمليات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sz="2400" dirty="0"/>
              <a:t>إدارة التغيير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sz="2400" dirty="0"/>
              <a:t>التحقق من صحة العمليات </a:t>
            </a:r>
            <a:r>
              <a:rPr lang="en-US" sz="2400" dirty="0"/>
              <a:t>Validation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69C915-CC20-3DC1-49FB-C55F2EFB16D0}"/>
              </a:ext>
            </a:extLst>
          </p:cNvPr>
          <p:cNvSpPr txBox="1"/>
          <p:nvPr/>
        </p:nvSpPr>
        <p:spPr>
          <a:xfrm>
            <a:off x="869429" y="312077"/>
            <a:ext cx="465819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buNone/>
            </a:pPr>
            <a:r>
              <a:rPr lang="ar-EG" sz="2400" b="1" dirty="0"/>
              <a:t>7- العاملون</a:t>
            </a:r>
            <a:endParaRPr lang="ar-EG" sz="2400" dirty="0"/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sz="2400" dirty="0"/>
              <a:t>التدريب والكفاءة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sz="2400" dirty="0"/>
              <a:t>قواعد النظافة الشخصية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sz="2400" dirty="0"/>
              <a:t>الزي والسلوك داخل الموقع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AF5969D-3866-88B0-13D7-472999B684D3}"/>
              </a:ext>
            </a:extLst>
          </p:cNvPr>
          <p:cNvSpPr txBox="1"/>
          <p:nvPr/>
        </p:nvSpPr>
        <p:spPr>
          <a:xfrm>
            <a:off x="-565879" y="3031362"/>
            <a:ext cx="60935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EG" sz="2400" b="1" dirty="0"/>
              <a:t>8- متطلبات إضافية للمناطق عالية الخطورة.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793289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int">
  <a:themeElements>
    <a:clrScheme name="Custom 250">
      <a:dk1>
        <a:srgbClr val="000000"/>
      </a:dk1>
      <a:lt1>
        <a:sysClr val="window" lastClr="FFFFFF"/>
      </a:lt1>
      <a:dk2>
        <a:srgbClr val="2D3436"/>
      </a:dk2>
      <a:lt2>
        <a:srgbClr val="DFE6E9"/>
      </a:lt2>
      <a:accent1>
        <a:srgbClr val="55EFC4"/>
      </a:accent1>
      <a:accent2>
        <a:srgbClr val="DDFCF3"/>
      </a:accent2>
      <a:accent3>
        <a:srgbClr val="74B9FF"/>
      </a:accent3>
      <a:accent4>
        <a:srgbClr val="A29BFE"/>
      </a:accent4>
      <a:accent5>
        <a:srgbClr val="FAB1A0"/>
      </a:accent5>
      <a:accent6>
        <a:srgbClr val="FF7675"/>
      </a:accent6>
      <a:hlink>
        <a:srgbClr val="0563C1"/>
      </a:hlink>
      <a:folHlink>
        <a:srgbClr val="954F72"/>
      </a:folHlink>
    </a:clrScheme>
    <a:fontScheme name="Custom 117">
      <a:majorFont>
        <a:latin typeface="Arial Black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86C643FC-EA5B-4990-915A-AADEF7294BB5}">
  <we:reference id="wa200005566" version="3.0.0.3" store="en-US" storeType="OMEX"/>
  <we:alternateReferences>
    <we:reference id="wa200005566" version="3.0.0.3" store="" storeType="OMEX"/>
  </we:alternateReferences>
  <we:properties>
    <we:property name="theme" value="{&quot;name&quot;:&quot;Mint&quot;,&quot;colorPalette&quot;:[],&quot;isDefault&quot;:true,&quot;color&quot;:&quot;#55EFC4&quot;,&quot;previewImages&quot;:[&quot;https://cpp.appsdowonders.com/assets/SlideTitle-mint.png&quot;,&quot;https://cpp.appsdowonders.com/assets/SlideTextbox1V1-mint.png&quot;,&quot;https://cpp.appsdowonders.com/assets/SlideTextbox3V1-mint.png&quot;,&quot;https://cpp.appsdowonders.com/assets/SlideTable-mint.png&quot;,&quot;https://cpp.appsdowonders.com/assets/SlideTimelineV1-mint.png&quot;],&quot;index&quot;:0}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2118</TotalTime>
  <Words>1183</Words>
  <Application>Microsoft Office PowerPoint</Application>
  <PresentationFormat>Widescreen</PresentationFormat>
  <Paragraphs>231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Aptos</vt:lpstr>
      <vt:lpstr>Aptos Display</vt:lpstr>
      <vt:lpstr>Arial</vt:lpstr>
      <vt:lpstr>Arial Black</vt:lpstr>
      <vt:lpstr>Calibri</vt:lpstr>
      <vt:lpstr>Wingdings</vt:lpstr>
      <vt:lpstr>Office Theme</vt:lpstr>
      <vt:lpstr>Mint</vt:lpstr>
      <vt:lpstr>BRCGS Consultant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BRC Grades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Abdullah Sasy</dc:creator>
  <cp:lastModifiedBy>Abdullah Sasy</cp:lastModifiedBy>
  <cp:revision>10</cp:revision>
  <dcterms:created xsi:type="dcterms:W3CDTF">2025-06-15T13:36:54Z</dcterms:created>
  <dcterms:modified xsi:type="dcterms:W3CDTF">2026-03-04T22:33:02Z</dcterms:modified>
</cp:coreProperties>
</file>